
<file path=[Content_Types].xml><?xml version="1.0" encoding="utf-8"?>
<Types xmlns="http://schemas.openxmlformats.org/package/2006/content-types">
  <Override PartName="/ppt/slides/slide41.xml" ContentType="application/vnd.openxmlformats-officedocument.presentationml.slide+xml"/>
  <Override PartName="/ppt/slideLayouts/slideLayout67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8.xml" ContentType="application/vnd.openxmlformats-officedocument.presentationml.slide+xml"/>
  <Override PartName="/ppt/slideLayouts/slideLayout77.xml" ContentType="application/vnd.openxmlformats-officedocument.presentationml.slideLayout+xml"/>
  <Override PartName="/ppt/notesSlides/notesSlide26.xml" ContentType="application/vnd.openxmlformats-officedocument.presentationml.notesSlide+xml"/>
  <Override PartName="/ppt/slides/slide28.xml" ContentType="application/vnd.openxmlformats-officedocument.presentationml.slide+xml"/>
  <Override PartName="/ppt/slides/slide37.xml" ContentType="application/vnd.openxmlformats-officedocument.presentationml.slide+xml"/>
  <Override PartName="/ppt/slides/slide9.xml" ContentType="application/vnd.openxmlformats-officedocument.presentationml.slide+xml"/>
  <Override PartName="/ppt/slideMasters/slideMaster7.xml" ContentType="application/vnd.openxmlformats-officedocument.presentationml.slideMaster+xml"/>
  <Override PartName="/ppt/notesMasters/notesMaster1.xml" ContentType="application/vnd.openxmlformats-officedocument.presentationml.notesMaster+xml"/>
  <Override PartName="/ppt/slideLayouts/slideLayout15.xml" ContentType="application/vnd.openxmlformats-officedocument.presentationml.slideLayout+xml"/>
  <Override PartName="/ppt/theme/theme1.xml" ContentType="application/vnd.openxmlformats-officedocument.theme+xml"/>
  <Override PartName="/ppt/notesSlides/notesSlide2.xml" ContentType="application/vnd.openxmlformats-officedocument.presentationml.notesSlide+xml"/>
  <Override PartName="/ppt/slideLayouts/slideLayout24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7.xml" ContentType="application/vnd.openxmlformats-officedocument.theme+xml"/>
  <Default Extension="jpeg" ContentType="image/jpeg"/>
  <Override PartName="/ppt/slideLayouts/slideLayout63.xml" ContentType="application/vnd.openxmlformats-officedocument.presentationml.slideLayout+xml"/>
  <Override PartName="/ppt/notesSlides/notesSlide11.xml" ContentType="application/vnd.openxmlformats-officedocument.presentationml.notesSlide+xml"/>
  <Override PartName="/ppt/slides/slide13.xml" ContentType="application/vnd.openxmlformats-officedocument.presentationml.slide+xml"/>
  <Override PartName="/ppt/slideLayouts/slideLayout72.xml" ContentType="application/vnd.openxmlformats-officedocument.presentationml.slideLayout+xml"/>
  <Override PartName="/ppt/notesSlides/notesSlide21.xml" ContentType="application/vnd.openxmlformats-officedocument.presentationml.notesSlide+xml"/>
  <Override PartName="/ppt/slides/slide23.xml" ContentType="application/vnd.openxmlformats-officedocument.presentationml.slide+xml"/>
  <Override PartName="/ppt/slideLayouts/slideLayout49.xml" ContentType="application/vnd.openxmlformats-officedocument.presentationml.slideLayout+xml"/>
  <Override PartName="/ppt/slideLayouts/slideLayout82.xml" ContentType="application/vnd.openxmlformats-officedocument.presentationml.slideLayout+xml"/>
  <Override PartName="/ppt/notesSlides/notesSlide31.xml" ContentType="application/vnd.openxmlformats-officedocument.presentationml.notes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68.xml" ContentType="application/vnd.openxmlformats-officedocument.presentationml.slideLayout+xml"/>
  <Override PartName="/ppt/notesSlides/notesSlide17.xml" ContentType="application/vnd.openxmlformats-officedocument.presentationml.notesSlide+xml"/>
  <Override PartName="/ppt/slides/slide19.xml" ContentType="application/vnd.openxmlformats-officedocument.presentationml.slide+xml"/>
  <Override PartName="/ppt/slideLayouts/slideLayout78.xml" ContentType="application/vnd.openxmlformats-officedocument.presentationml.slideLayout+xml"/>
  <Override PartName="/ppt/notesSlides/notesSlide27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3.xml" ContentType="application/vnd.openxmlformats-officedocument.presentationml.notesSlide+xml"/>
  <Override PartName="/ppt/slideLayouts/slideLayout25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8.xml" ContentType="application/vnd.openxmlformats-officedocument.theme+xml"/>
  <Override PartName="/ppt/notesSlides/notesSlide8.xml" ContentType="application/vnd.openxmlformats-officedocument.presentationml.notesSlide+xml"/>
  <Override PartName="/ppt/slideLayouts/slideLayout64.xml" ContentType="application/vnd.openxmlformats-officedocument.presentationml.slideLayout+xml"/>
  <Override PartName="/ppt/notesSlides/notesSlide12.xml" ContentType="application/vnd.openxmlformats-officedocument.presentationml.notesSlide+xml"/>
  <Override PartName="/ppt/slides/slide14.xml" ContentType="application/vnd.openxmlformats-officedocument.presentationml.slide+xml"/>
  <Override PartName="/ppt/slideLayouts/slideLayout73.xml" ContentType="application/vnd.openxmlformats-officedocument.presentationml.slideLayout+xml"/>
  <Override PartName="/ppt/notesSlides/notesSlide22.xml" ContentType="application/vnd.openxmlformats-officedocument.presentationml.notesSlide+xml"/>
  <Override PartName="/ppt/slides/slide24.xml" ContentType="application/vnd.openxmlformats-officedocument.presentationml.slide+xml"/>
  <Default Extension="bin" ContentType="application/vnd.openxmlformats-officedocument.presentationml.printerSettings"/>
  <Override PartName="/ppt/slideLayouts/slideLayout83.xml" ContentType="application/vnd.openxmlformats-officedocument.presentationml.slideLayout+xml"/>
  <Override PartName="/ppt/notesSlides/notesSlide32.xml" ContentType="application/vnd.openxmlformats-officedocument.presentationml.notesSlide+xml"/>
  <Override PartName="/ppt/slides/slide33.xml" ContentType="application/vnd.openxmlformats-officedocument.presentationml.slide+xml"/>
  <Override PartName="/ppt/slides/slide5.xml" ContentType="application/vnd.openxmlformats-officedocument.presentationml.slide+xml"/>
  <Default Extension="xml" ContentType="application/xml"/>
  <Override PartName="/ppt/slideLayouts/slideLayout6.xml" ContentType="application/vnd.openxmlformats-officedocument.presentationml.slideLayout+xml"/>
  <Override PartName="/ppt/slideMasters/slideMaster3.xml" ContentType="application/vnd.openxmlformats-officedocument.presentationml.slideMaster+xml"/>
  <Override PartName="/ppt/tableStyles.xml" ContentType="application/vnd.openxmlformats-officedocument.presentationml.tableStyles+xml"/>
  <Override PartName="/ppt/slideLayouts/slideLayout69.xml" ContentType="application/vnd.openxmlformats-officedocument.presentationml.slideLayout+xml"/>
  <Override PartName="/ppt/notesSlides/notesSlide18.xml" ContentType="application/vnd.openxmlformats-officedocument.presentationml.notesSlide+xml"/>
  <Override PartName="/ppt/slideLayouts/slideLayout79.xml" ContentType="application/vnd.openxmlformats-officedocument.presentationml.slideLayout+xml"/>
  <Override PartName="/ppt/notesSlides/notesSlide28.xml" ContentType="application/vnd.openxmlformats-officedocument.presentationml.notesSlide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app.xml" ContentType="application/vnd.openxmlformats-officedocument.extended-properties+xml"/>
  <Override PartName="/ppt/slides/slide39.xml" ContentType="application/vnd.openxmlformats-officedocument.presentationml.slide+xml"/>
  <Override PartName="/ppt/slideLayouts/slideLayout30.xml" ContentType="application/vnd.openxmlformats-officedocument.presentationml.slideLayout+xml"/>
  <Override PartName="/docProps/core.xml" ContentType="application/vnd.openxmlformats-package.core-properties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notesSlides/notesSlide4.xml" ContentType="application/vnd.openxmlformats-officedocument.presentationml.notesSlide+xml"/>
  <Override PartName="/ppt/slideLayouts/slideLayout26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Slides/notesSlide9.xml" ContentType="application/vnd.openxmlformats-officedocument.presentationml.notesSlide+xml"/>
  <Default Extension="gif" ContentType="image/gif"/>
  <Override PartName="/ppt/notesSlides/notesSlide13.xml" ContentType="application/vnd.openxmlformats-officedocument.presentationml.notesSlide+xml"/>
  <Override PartName="/ppt/slides/slide15.xml" ContentType="application/vnd.openxmlformats-officedocument.presentationml.slide+xml"/>
  <Override PartName="/ppt/slideLayouts/slideLayout74.xml" ContentType="application/vnd.openxmlformats-officedocument.presentationml.slideLayout+xml"/>
  <Override PartName="/ppt/notesSlides/notesSlide23.xml" ContentType="application/vnd.openxmlformats-officedocument.presentationml.notesSlide+xml"/>
  <Override PartName="/ppt/slides/slide25.xml" ContentType="application/vnd.openxmlformats-officedocument.presentationml.slide+xml"/>
  <Override PartName="/ppt/slideLayouts/slideLayout84.xml" ContentType="application/vnd.openxmlformats-officedocument.presentationml.slideLayout+xml"/>
  <Override PartName="/ppt/slides/slide34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slideMasters/slideMaster4.xml" ContentType="application/vnd.openxmlformats-officedocument.presentationml.slideMaster+xml"/>
  <Override PartName="/ppt/notesSlides/notesSlide19.xml" ContentType="application/vnd.openxmlformats-officedocument.presentationml.notesSlide+xml"/>
  <Override PartName="/ppt/notesSlides/notesSlide29.xml" ContentType="application/vnd.openxmlformats-officedocument.presentationml.notes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4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27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10.xml" ContentType="application/vnd.openxmlformats-officedocument.presentationml.slide+xml"/>
  <Override PartName="/ppt/slideLayouts/slideLayout37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46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5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65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s/slide16.xml" ContentType="application/vnd.openxmlformats-officedocument.presentationml.slide+xml"/>
  <Override PartName="/ppt/slideLayouts/slideLayout75.xml" ContentType="application/vnd.openxmlformats-officedocument.presentationml.slideLayout+xml"/>
  <Override PartName="/ppt/viewProps.xml" ContentType="application/vnd.openxmlformats-officedocument.presentationml.viewProps+xml"/>
  <Override PartName="/ppt/notesSlides/notesSlide24.xml" ContentType="application/vnd.openxmlformats-officedocument.presentationml.notesSlide+xml"/>
  <Default Extension="rels" ContentType="application/vnd.openxmlformats-package.relationships+xml"/>
  <Override PartName="/ppt/slides/slide26.xml" ContentType="application/vnd.openxmlformats-officedocument.presentationml.slide+xml"/>
  <Override PartName="/ppt/slideLayouts/slideLayout85.xml" ContentType="application/vnd.openxmlformats-officedocument.presentationml.slideLayout+xml"/>
  <Override PartName="/ppt/slides/slide35.xml" ContentType="application/vnd.openxmlformats-officedocument.presentationml.slide+xml"/>
  <Override PartName="/ppt/slides/slide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13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22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61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11.xml" ContentType="application/vnd.openxmlformats-officedocument.presentationml.slide+xml"/>
  <Override PartName="/ppt/slideLayouts/slideLayout70.xml" ContentType="application/vnd.openxmlformats-officedocument.presentationml.slideLayout+xml"/>
  <Override PartName="/ppt/slideLayouts/slideLayout38.xml" ContentType="application/vnd.openxmlformats-officedocument.presentationml.slideLayout+xml"/>
  <Override PartName="/ppt/notesSlides/notesSlide10.xml" ContentType="application/vnd.openxmlformats-officedocument.presentationml.notesSlide+xml"/>
  <Override PartName="/ppt/slides/slide21.xml" ContentType="application/vnd.openxmlformats-officedocument.presentationml.slide+xml"/>
  <Override PartName="/ppt/slideLayouts/slideLayout47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30.xml" ContentType="application/vnd.openxmlformats-officedocument.presentationml.slide+xml"/>
  <Override PartName="/ppt/slides/slide2.xml" ContentType="application/vnd.openxmlformats-officedocument.presentationml.slide+xml"/>
  <Override PartName="/ppt/slideLayouts/slideLayout5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40.xml" ContentType="application/vnd.openxmlformats-officedocument.presentationml.slide+xml"/>
  <Override PartName="/ppt/slideLayouts/slideLayout66.xml" ContentType="application/vnd.openxmlformats-officedocument.presentationml.slideLayout+xml"/>
  <Override PartName="/ppt/notesSlides/notesSlide15.xml" ContentType="application/vnd.openxmlformats-officedocument.presentationml.notesSlide+xml"/>
  <Override PartName="/ppt/slides/slide17.xml" ContentType="application/vnd.openxmlformats-officedocument.presentationml.slide+xml"/>
  <Override PartName="/ppt/slideLayouts/slideLayout76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s/slide27.xml" ContentType="application/vnd.openxmlformats-officedocument.presentationml.slide+xml"/>
  <Override PartName="/ppt/slideLayouts/slideLayout86.xml" ContentType="application/vnd.openxmlformats-officedocument.presentationml.slideLayout+xml"/>
  <Override PartName="/ppt/slides/slide36.xml" ContentType="application/vnd.openxmlformats-officedocument.presentationml.slide+xml"/>
  <Override PartName="/ppt/slides/slide8.xml" ContentType="application/vnd.openxmlformats-officedocument.presentationml.slide+xml"/>
  <Override PartName="/ppt/slideLayouts/slideLayout9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Layouts/slideLayout14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23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6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62.xml" ContentType="application/vnd.openxmlformats-officedocument.presentationml.slideLayout+xml"/>
  <Override PartName="/ppt/notesSlides/notesSlide7.xml" ContentType="application/vnd.openxmlformats-officedocument.presentationml.notesSlide+xml"/>
  <Override PartName="/ppt/slides/slide12.xml" ContentType="application/vnd.openxmlformats-officedocument.presentationml.slide+xml"/>
  <Override PartName="/ppt/slideLayouts/slideLayout71.xml" ContentType="application/vnd.openxmlformats-officedocument.presentationml.slideLayout+xml"/>
  <Override PartName="/ppt/slideLayouts/slideLayout39.xml" ContentType="application/vnd.openxmlformats-officedocument.presentationml.slideLayout+xml"/>
  <Override PartName="/ppt/notesSlides/notesSlide20.xml" ContentType="application/vnd.openxmlformats-officedocument.presentationml.notesSlide+xml"/>
  <Override PartName="/ppt/slides/slide22.xml" ContentType="application/vnd.openxmlformats-officedocument.presentationml.slide+xml"/>
  <Override PartName="/ppt/slideLayouts/slideLayout48.xml" ContentType="application/vnd.openxmlformats-officedocument.presentationml.slideLayout+xml"/>
  <Override PartName="/ppt/slideLayouts/slideLayout81.xml" ContentType="application/vnd.openxmlformats-officedocument.presentationml.slideLayout+xml"/>
  <Override PartName="/ppt/notesSlides/notesSlide30.xml" ContentType="application/vnd.openxmlformats-officedocument.presentationml.notesSlide+xml"/>
  <Override PartName="/ppt/slides/slide31.xml" ContentType="application/vnd.openxmlformats-officedocument.presentationml.slide+xml"/>
  <Override PartName="/ppt/slides/slide3.xml" ContentType="application/vnd.openxmlformats-officedocument.presentationml.slide+xml"/>
  <Override PartName="/ppt/slideLayouts/slideLayout5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trictFirstAndLastChars="0" saveSubsetFonts="1" autoCompressPictures="0">
  <p:sldMasterIdLst>
    <p:sldMasterId id="2147483742" r:id="rId1"/>
    <p:sldMasterId id="2147483755" r:id="rId2"/>
    <p:sldMasterId id="2147483783" r:id="rId3"/>
    <p:sldMasterId id="2147483796" r:id="rId4"/>
    <p:sldMasterId id="2147483810" r:id="rId5"/>
    <p:sldMasterId id="2147483823" r:id="rId6"/>
    <p:sldMasterId id="2147483836" r:id="rId7"/>
  </p:sldMasterIdLst>
  <p:notesMasterIdLst>
    <p:notesMasterId r:id="rId49"/>
  </p:notesMasterIdLst>
  <p:sldIdLst>
    <p:sldId id="286" r:id="rId8"/>
    <p:sldId id="300" r:id="rId9"/>
    <p:sldId id="293" r:id="rId10"/>
    <p:sldId id="287" r:id="rId11"/>
    <p:sldId id="292" r:id="rId12"/>
    <p:sldId id="288" r:id="rId13"/>
    <p:sldId id="291" r:id="rId14"/>
    <p:sldId id="299" r:id="rId15"/>
    <p:sldId id="294" r:id="rId16"/>
    <p:sldId id="295" r:id="rId17"/>
    <p:sldId id="296" r:id="rId18"/>
    <p:sldId id="298" r:id="rId19"/>
    <p:sldId id="297" r:id="rId20"/>
    <p:sldId id="256" r:id="rId21"/>
    <p:sldId id="257" r:id="rId22"/>
    <p:sldId id="258" r:id="rId23"/>
    <p:sldId id="259" r:id="rId24"/>
    <p:sldId id="260" r:id="rId25"/>
    <p:sldId id="261" r:id="rId26"/>
    <p:sldId id="262" r:id="rId27"/>
    <p:sldId id="263" r:id="rId28"/>
    <p:sldId id="264" r:id="rId29"/>
    <p:sldId id="273" r:id="rId30"/>
    <p:sldId id="266" r:id="rId31"/>
    <p:sldId id="267" r:id="rId32"/>
    <p:sldId id="268" r:id="rId33"/>
    <p:sldId id="269" r:id="rId34"/>
    <p:sldId id="270" r:id="rId35"/>
    <p:sldId id="271" r:id="rId36"/>
    <p:sldId id="272" r:id="rId37"/>
    <p:sldId id="284" r:id="rId38"/>
    <p:sldId id="274" r:id="rId39"/>
    <p:sldId id="279" r:id="rId40"/>
    <p:sldId id="280" r:id="rId41"/>
    <p:sldId id="281" r:id="rId42"/>
    <p:sldId id="282" r:id="rId43"/>
    <p:sldId id="275" r:id="rId44"/>
    <p:sldId id="276" r:id="rId45"/>
    <p:sldId id="277" r:id="rId46"/>
    <p:sldId id="278" r:id="rId47"/>
    <p:sldId id="283" r:id="rId4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95" charset="0"/>
        <a:ea typeface="ヒラギノ角ゴ Pro W3" pitchFamily="95" charset="-128"/>
        <a:cs typeface="ヒラギノ角ゴ Pro W3" pitchFamily="95" charset="-128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95" charset="0"/>
        <a:ea typeface="ヒラギノ角ゴ Pro W3" pitchFamily="95" charset="-128"/>
        <a:cs typeface="ヒラギノ角ゴ Pro W3" pitchFamily="95" charset="-128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95" charset="0"/>
        <a:ea typeface="ヒラギノ角ゴ Pro W3" pitchFamily="95" charset="-128"/>
        <a:cs typeface="ヒラギノ角ゴ Pro W3" pitchFamily="95" charset="-128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95" charset="0"/>
        <a:ea typeface="ヒラギノ角ゴ Pro W3" pitchFamily="95" charset="-128"/>
        <a:cs typeface="ヒラギノ角ゴ Pro W3" pitchFamily="95" charset="-128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95" charset="0"/>
        <a:ea typeface="ヒラギノ角ゴ Pro W3" pitchFamily="95" charset="-128"/>
        <a:cs typeface="ヒラギノ角ゴ Pro W3" pitchFamily="95" charset="-128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pitchFamily="95" charset="0"/>
        <a:ea typeface="ヒラギノ角ゴ Pro W3" pitchFamily="95" charset="-128"/>
        <a:cs typeface="ヒラギノ角ゴ Pro W3" pitchFamily="95" charset="-128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pitchFamily="95" charset="0"/>
        <a:ea typeface="ヒラギノ角ゴ Pro W3" pitchFamily="95" charset="-128"/>
        <a:cs typeface="ヒラギノ角ゴ Pro W3" pitchFamily="95" charset="-128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pitchFamily="95" charset="0"/>
        <a:ea typeface="ヒラギノ角ゴ Pro W3" pitchFamily="95" charset="-128"/>
        <a:cs typeface="ヒラギノ角ゴ Pro W3" pitchFamily="95" charset="-128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pitchFamily="95" charset="0"/>
        <a:ea typeface="ヒラギノ角ゴ Pro W3" pitchFamily="95" charset="-128"/>
        <a:cs typeface="ヒラギノ角ゴ Pro W3" pitchFamily="95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000000"/>
    <a:srgbClr val="F7F7F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992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50" Type="http://schemas.openxmlformats.org/officeDocument/2006/relationships/printerSettings" Target="printerSettings/printerSettings1.bin"/><Relationship Id="rId51" Type="http://schemas.openxmlformats.org/officeDocument/2006/relationships/presProps" Target="presProps.xml"/><Relationship Id="rId52" Type="http://schemas.openxmlformats.org/officeDocument/2006/relationships/viewProps" Target="viewProps.xml"/><Relationship Id="rId53" Type="http://schemas.openxmlformats.org/officeDocument/2006/relationships/theme" Target="theme/theme1.xml"/><Relationship Id="rId54" Type="http://schemas.openxmlformats.org/officeDocument/2006/relationships/tableStyles" Target="tableStyles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Relationship Id="rId47" Type="http://schemas.openxmlformats.org/officeDocument/2006/relationships/slide" Target="slides/slide40.xml"/><Relationship Id="rId48" Type="http://schemas.openxmlformats.org/officeDocument/2006/relationships/slide" Target="slides/slide41.xml"/><Relationship Id="rId4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Master" Target="slideMasters/slideMaster6.xml"/><Relationship Id="rId7" Type="http://schemas.openxmlformats.org/officeDocument/2006/relationships/slideMaster" Target="slideMasters/slideMaster7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AE53778-3BB2-477A-A00A-6C4ABDCF50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ヒラギノ角ゴ Pro W3" pitchFamily="-112" charset="-128"/>
        <a:cs typeface="ヒラギノ角ゴ Pro W3" pitchFamily="-112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ヒラギノ角ゴ Pro W3" pitchFamily="-112" charset="-128"/>
        <a:cs typeface="ヒラギノ角ゴ Pro W3" pitchFamily="-112" charset="-128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ヒラギノ角ゴ Pro W3" pitchFamily="-112" charset="-128"/>
        <a:cs typeface="ヒラギノ角ゴ Pro W3" pitchFamily="-112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ヒラギノ角ゴ Pro W3" pitchFamily="-112" charset="-128"/>
        <a:cs typeface="ヒラギノ角ゴ Pro W3" pitchFamily="-112" charset="-128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ヒラギノ角ゴ Pro W3" pitchFamily="-112" charset="-128"/>
        <a:cs typeface="ヒラギノ角ゴ Pro W3" pitchFamily="-112" charset="-128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EAE8D2B-9E19-4B6A-BAB8-C66ED611B127}" type="slidenum">
              <a:rPr lang="en-US"/>
              <a:pPr/>
              <a:t>1</a:t>
            </a:fld>
            <a:endParaRPr lang="en-US" dirty="0"/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>
              <a:latin typeface="Arial" pitchFamily="95" charset="0"/>
              <a:ea typeface="ヒラギノ角ゴ Pro W3" pitchFamily="95" charset="-128"/>
              <a:cs typeface="ヒラギノ角ゴ Pro W3" pitchFamily="95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C80BBDC-4B13-4395-AA99-31B67E6409BA}" type="slidenum">
              <a:rPr lang="en-US"/>
              <a:pPr/>
              <a:t>19</a:t>
            </a:fld>
            <a:endParaRPr lang="en-US"/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95" charset="0"/>
              <a:ea typeface="ヒラギノ角ゴ Pro W3" pitchFamily="95" charset="-128"/>
              <a:cs typeface="ヒラギノ角ゴ Pro W3" pitchFamily="95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D701F7-8560-4373-9589-0FEAF1E0855A}" type="slidenum">
              <a:rPr lang="en-US"/>
              <a:pPr/>
              <a:t>20</a:t>
            </a:fld>
            <a:endParaRPr lang="en-US"/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95" charset="0"/>
              <a:ea typeface="ヒラギノ角ゴ Pro W3" pitchFamily="95" charset="-128"/>
              <a:cs typeface="ヒラギノ角ゴ Pro W3" pitchFamily="95" charset="-128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CCB93B-CF9E-40A5-8AB3-0F4326AEF3BD}" type="slidenum">
              <a:rPr lang="en-US"/>
              <a:pPr/>
              <a:t>21</a:t>
            </a:fld>
            <a:endParaRPr lang="en-US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95" charset="0"/>
              <a:ea typeface="ヒラギノ角ゴ Pro W3" pitchFamily="95" charset="-128"/>
              <a:cs typeface="ヒラギノ角ゴ Pro W3" pitchFamily="95" charset="-128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45EA23E-0723-45AB-A703-C5929CE8C595}" type="slidenum">
              <a:rPr lang="en-US"/>
              <a:pPr/>
              <a:t>22</a:t>
            </a:fld>
            <a:endParaRPr lang="en-US"/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95" charset="0"/>
              <a:ea typeface="ヒラギノ角ゴ Pro W3" pitchFamily="95" charset="-128"/>
              <a:cs typeface="ヒラギノ角ゴ Pro W3" pitchFamily="95" charset="-128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D5340C4-B97D-4E79-A8B0-A5676E58F8B7}" type="slidenum">
              <a:rPr lang="en-US"/>
              <a:pPr/>
              <a:t>23</a:t>
            </a:fld>
            <a:endParaRPr lang="en-US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95" charset="0"/>
              <a:ea typeface="ヒラギノ角ゴ Pro W3" pitchFamily="95" charset="-128"/>
              <a:cs typeface="ヒラギノ角ゴ Pro W3" pitchFamily="95" charset="-128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A04023D-87F0-45B4-8D40-83FB3A910CBE}" type="slidenum">
              <a:rPr lang="en-US"/>
              <a:pPr/>
              <a:t>24</a:t>
            </a:fld>
            <a:endParaRPr lang="en-US"/>
          </a:p>
        </p:txBody>
      </p:sp>
      <p:sp>
        <p:nvSpPr>
          <p:cNvPr id="138243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95" charset="0"/>
              <a:ea typeface="ヒラギノ角ゴ Pro W3" pitchFamily="95" charset="-128"/>
              <a:cs typeface="ヒラギノ角ゴ Pro W3" pitchFamily="95" charset="-128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A0C0A88-AA6D-439A-BB9E-D7478ED2A6F2}" type="slidenum">
              <a:rPr lang="en-US"/>
              <a:pPr/>
              <a:t>25</a:t>
            </a:fld>
            <a:endParaRPr lang="en-US"/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95" charset="0"/>
              <a:ea typeface="ヒラギノ角ゴ Pro W3" pitchFamily="95" charset="-128"/>
              <a:cs typeface="ヒラギノ角ゴ Pro W3" pitchFamily="95" charset="-128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DF65CA-8D0B-4FE5-A4EF-A952F8C15BEC}" type="slidenum">
              <a:rPr lang="en-US"/>
              <a:pPr/>
              <a:t>26</a:t>
            </a:fld>
            <a:endParaRPr lang="en-US"/>
          </a:p>
        </p:txBody>
      </p:sp>
      <p:sp>
        <p:nvSpPr>
          <p:cNvPr id="142339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40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95" charset="0"/>
              <a:ea typeface="ヒラギノ角ゴ Pro W3" pitchFamily="95" charset="-128"/>
              <a:cs typeface="ヒラギノ角ゴ Pro W3" pitchFamily="95" charset="-128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FC3B12-EC27-4B7F-A614-19074F0025A1}" type="slidenum">
              <a:rPr lang="en-US"/>
              <a:pPr/>
              <a:t>27</a:t>
            </a:fld>
            <a:endParaRPr lang="en-US"/>
          </a:p>
        </p:txBody>
      </p:sp>
      <p:sp>
        <p:nvSpPr>
          <p:cNvPr id="144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95" charset="0"/>
              <a:ea typeface="ヒラギノ角ゴ Pro W3" pitchFamily="95" charset="-128"/>
              <a:cs typeface="ヒラギノ角ゴ Pro W3" pitchFamily="95" charset="-128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2ED4D3-2BDE-4AA6-85C7-EDA30BF3D100}" type="slidenum">
              <a:rPr lang="en-US"/>
              <a:pPr/>
              <a:t>28</a:t>
            </a:fld>
            <a:endParaRPr lang="en-US"/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95" charset="0"/>
              <a:ea typeface="ヒラギノ角ゴ Pro W3" pitchFamily="95" charset="-128"/>
              <a:cs typeface="ヒラギノ角ゴ Pro W3" pitchFamily="95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58D74A-8EB4-47D1-82E1-A812B78C62F3}" type="slidenum">
              <a:rPr lang="en-US"/>
              <a:pPr/>
              <a:t>4</a:t>
            </a:fld>
            <a:endParaRPr lang="en-US" dirty="0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>
              <a:latin typeface="Arial" pitchFamily="95" charset="0"/>
              <a:ea typeface="ヒラギノ角ゴ Pro W3" pitchFamily="95" charset="-128"/>
              <a:cs typeface="ヒラギノ角ゴ Pro W3" pitchFamily="95" charset="-128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38C91C-FBEB-4D34-8D7F-0B81F9493E19}" type="slidenum">
              <a:rPr lang="en-US"/>
              <a:pPr/>
              <a:t>29</a:t>
            </a:fld>
            <a:endParaRPr lang="en-US"/>
          </a:p>
        </p:txBody>
      </p:sp>
      <p:sp>
        <p:nvSpPr>
          <p:cNvPr id="148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95" charset="0"/>
              <a:ea typeface="ヒラギノ角ゴ Pro W3" pitchFamily="95" charset="-128"/>
              <a:cs typeface="ヒラギノ角ゴ Pro W3" pitchFamily="95" charset="-128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F88324-C5B3-4300-B31F-9BB0E981E027}" type="slidenum">
              <a:rPr lang="en-US"/>
              <a:pPr/>
              <a:t>30</a:t>
            </a:fld>
            <a:endParaRPr lang="en-US"/>
          </a:p>
        </p:txBody>
      </p:sp>
      <p:sp>
        <p:nvSpPr>
          <p:cNvPr id="150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95" charset="0"/>
              <a:ea typeface="ヒラギノ角ゴ Pro W3" pitchFamily="95" charset="-128"/>
              <a:cs typeface="ヒラギノ角ゴ Pro W3" pitchFamily="95" charset="-128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A933F8-374B-44C0-9DFB-D6273ABCB580}" type="slidenum">
              <a:rPr lang="en-US"/>
              <a:pPr/>
              <a:t>31</a:t>
            </a:fld>
            <a:endParaRPr lang="en-US"/>
          </a:p>
        </p:txBody>
      </p:sp>
      <p:sp>
        <p:nvSpPr>
          <p:cNvPr id="152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95" charset="0"/>
              <a:ea typeface="ヒラギノ角ゴ Pro W3" pitchFamily="95" charset="-128"/>
              <a:cs typeface="ヒラギノ角ゴ Pro W3" pitchFamily="95" charset="-128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54848E-F417-4CDE-97AE-FF0D26312EFB}" type="slidenum">
              <a:rPr lang="en-US"/>
              <a:pPr/>
              <a:t>32</a:t>
            </a:fld>
            <a:endParaRPr lang="en-US"/>
          </a:p>
        </p:txBody>
      </p:sp>
      <p:sp>
        <p:nvSpPr>
          <p:cNvPr id="154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95" charset="0"/>
              <a:ea typeface="ヒラギノ角ゴ Pro W3" pitchFamily="95" charset="-128"/>
              <a:cs typeface="ヒラギノ角ゴ Pro W3" pitchFamily="95" charset="-128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733E9D-8F81-4E70-B5EA-9688EEB8EC4B}" type="slidenum">
              <a:rPr lang="en-US"/>
              <a:pPr/>
              <a:t>33</a:t>
            </a:fld>
            <a:endParaRPr lang="en-US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95" charset="0"/>
              <a:ea typeface="ヒラギノ角ゴ Pro W3" pitchFamily="95" charset="-128"/>
              <a:cs typeface="ヒラギノ角ゴ Pro W3" pitchFamily="95" charset="-128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1963972-08D3-4DE8-8EFF-4DB5A02B2F0D}" type="slidenum">
              <a:rPr lang="en-US"/>
              <a:pPr/>
              <a:t>34</a:t>
            </a:fld>
            <a:endParaRPr lang="en-US"/>
          </a:p>
        </p:txBody>
      </p:sp>
      <p:sp>
        <p:nvSpPr>
          <p:cNvPr id="158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8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95" charset="0"/>
              <a:ea typeface="ヒラギノ角ゴ Pro W3" pitchFamily="95" charset="-128"/>
              <a:cs typeface="ヒラギノ角ゴ Pro W3" pitchFamily="95" charset="-128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6E943E-EAF7-45FB-A4A9-1FDFA622F8EB}" type="slidenum">
              <a:rPr lang="en-US"/>
              <a:pPr/>
              <a:t>35</a:t>
            </a:fld>
            <a:endParaRPr lang="en-US"/>
          </a:p>
        </p:txBody>
      </p:sp>
      <p:sp>
        <p:nvSpPr>
          <p:cNvPr id="160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0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95" charset="0"/>
              <a:ea typeface="ヒラギノ角ゴ Pro W3" pitchFamily="95" charset="-128"/>
              <a:cs typeface="ヒラギノ角ゴ Pro W3" pitchFamily="95" charset="-128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234BB-AA60-48AC-9430-FACC4BB8094B}" type="slidenum">
              <a:rPr lang="en-US"/>
              <a:pPr/>
              <a:t>36</a:t>
            </a:fld>
            <a:endParaRPr lang="en-US"/>
          </a:p>
        </p:txBody>
      </p:sp>
      <p:sp>
        <p:nvSpPr>
          <p:cNvPr id="162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2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95" charset="0"/>
              <a:ea typeface="ヒラギノ角ゴ Pro W3" pitchFamily="95" charset="-128"/>
              <a:cs typeface="ヒラギノ角ゴ Pro W3" pitchFamily="95" charset="-128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14901A2-3BFC-4F7F-8FC1-35853628E3B0}" type="slidenum">
              <a:rPr lang="en-US"/>
              <a:pPr/>
              <a:t>37</a:t>
            </a:fld>
            <a:endParaRPr lang="en-US"/>
          </a:p>
        </p:txBody>
      </p:sp>
      <p:sp>
        <p:nvSpPr>
          <p:cNvPr id="164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4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95" charset="0"/>
              <a:ea typeface="ヒラギノ角ゴ Pro W3" pitchFamily="95" charset="-128"/>
              <a:cs typeface="ヒラギノ角ゴ Pro W3" pitchFamily="95" charset="-128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AE3E1E5-97DC-43BC-857D-B1E7A8C18A1D}" type="slidenum">
              <a:rPr lang="en-US"/>
              <a:pPr/>
              <a:t>38</a:t>
            </a:fld>
            <a:endParaRPr lang="en-US"/>
          </a:p>
        </p:txBody>
      </p:sp>
      <p:sp>
        <p:nvSpPr>
          <p:cNvPr id="166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6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95" charset="0"/>
              <a:ea typeface="ヒラギノ角ゴ Pro W3" pitchFamily="95" charset="-128"/>
              <a:cs typeface="ヒラギノ角ゴ Pro W3" pitchFamily="95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FB1E222-1B65-43CD-B16A-528373A73BDD}" type="slidenum">
              <a:rPr lang="en-US"/>
              <a:pPr/>
              <a:t>5</a:t>
            </a:fld>
            <a:endParaRPr lang="en-US" dirty="0"/>
          </a:p>
        </p:txBody>
      </p:sp>
      <p:sp>
        <p:nvSpPr>
          <p:cNvPr id="103427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8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95" charset="0"/>
              <a:ea typeface="ヒラギノ角ゴ Pro W3" pitchFamily="95" charset="-128"/>
              <a:cs typeface="ヒラギノ角ゴ Pro W3" pitchFamily="95" charset="-128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9AFAAD-4635-439B-BB39-0EC0F9BBD20D}" type="slidenum">
              <a:rPr lang="en-US"/>
              <a:pPr/>
              <a:t>39</a:t>
            </a:fld>
            <a:endParaRPr lang="en-US"/>
          </a:p>
        </p:txBody>
      </p:sp>
      <p:sp>
        <p:nvSpPr>
          <p:cNvPr id="168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8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95" charset="0"/>
              <a:ea typeface="ヒラギノ角ゴ Pro W3" pitchFamily="95" charset="-128"/>
              <a:cs typeface="ヒラギノ角ゴ Pro W3" pitchFamily="95" charset="-128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7E0F98-0C93-4A06-B4E2-CD05DC54A87D}" type="slidenum">
              <a:rPr lang="en-US"/>
              <a:pPr/>
              <a:t>40</a:t>
            </a:fld>
            <a:endParaRPr lang="en-US"/>
          </a:p>
        </p:txBody>
      </p:sp>
      <p:sp>
        <p:nvSpPr>
          <p:cNvPr id="171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1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95" charset="0"/>
              <a:ea typeface="ヒラギノ角ゴ Pro W3" pitchFamily="95" charset="-128"/>
              <a:cs typeface="ヒラギノ角ゴ Pro W3" pitchFamily="95" charset="-128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C4D304B-4795-4558-A0D2-8C262CCAE92F}" type="slidenum">
              <a:rPr lang="en-US"/>
              <a:pPr/>
              <a:t>41</a:t>
            </a:fld>
            <a:endParaRPr lang="en-US"/>
          </a:p>
        </p:txBody>
      </p:sp>
      <p:sp>
        <p:nvSpPr>
          <p:cNvPr id="173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3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95" charset="0"/>
              <a:ea typeface="ヒラギノ角ゴ Pro W3" pitchFamily="95" charset="-128"/>
              <a:cs typeface="ヒラギノ角ゴ Pro W3" pitchFamily="95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17BFA3-3E6E-47AF-BB51-D1926EB096C7}" type="slidenum">
              <a:rPr lang="en-US"/>
              <a:pPr/>
              <a:t>6</a:t>
            </a:fld>
            <a:endParaRPr lang="en-US"/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95" charset="0"/>
              <a:ea typeface="ヒラギノ角ゴ Pro W3" pitchFamily="95" charset="-128"/>
              <a:cs typeface="ヒラギノ角ゴ Pro W3" pitchFamily="95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2C9210-AAFE-4D3E-99B3-20A9475A2389}" type="slidenum">
              <a:rPr lang="en-US"/>
              <a:pPr/>
              <a:t>14</a:t>
            </a:fld>
            <a:endParaRPr lang="en-US"/>
          </a:p>
        </p:txBody>
      </p:sp>
      <p:sp>
        <p:nvSpPr>
          <p:cNvPr id="117763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95" charset="0"/>
              <a:ea typeface="ヒラギノ角ゴ Pro W3" pitchFamily="95" charset="-128"/>
              <a:cs typeface="ヒラギノ角ゴ Pro W3" pitchFamily="95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E834800-9131-4B81-90B1-EDE89F7D50D9}" type="slidenum">
              <a:rPr lang="en-US"/>
              <a:pPr/>
              <a:t>15</a:t>
            </a:fld>
            <a:endParaRPr lang="en-US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95" charset="0"/>
              <a:ea typeface="ヒラギノ角ゴ Pro W3" pitchFamily="95" charset="-128"/>
              <a:cs typeface="ヒラギノ角ゴ Pro W3" pitchFamily="95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E092BA-AFA2-4106-A846-A1D455D8FE8C}" type="slidenum">
              <a:rPr lang="en-US"/>
              <a:pPr/>
              <a:t>16</a:t>
            </a:fld>
            <a:endParaRPr lang="en-US"/>
          </a:p>
        </p:txBody>
      </p:sp>
      <p:sp>
        <p:nvSpPr>
          <p:cNvPr id="121859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95" charset="0"/>
              <a:ea typeface="ヒラギノ角ゴ Pro W3" pitchFamily="95" charset="-128"/>
              <a:cs typeface="ヒラギノ角ゴ Pro W3" pitchFamily="95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1C46A23-4340-42ED-A986-A5A95ECEB4D3}" type="slidenum">
              <a:rPr lang="en-US"/>
              <a:pPr/>
              <a:t>17</a:t>
            </a:fld>
            <a:endParaRPr lang="en-US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95" charset="0"/>
              <a:ea typeface="ヒラギノ角ゴ Pro W3" pitchFamily="95" charset="-128"/>
              <a:cs typeface="ヒラギノ角ゴ Pro W3" pitchFamily="95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38825C-04E8-4022-8F2E-F7F89F5AFA98}" type="slidenum">
              <a:rPr lang="en-US"/>
              <a:pPr/>
              <a:t>18</a:t>
            </a:fld>
            <a:endParaRPr lang="en-US"/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95" charset="0"/>
              <a:ea typeface="ヒラギノ角ゴ Pro W3" pitchFamily="95" charset="-128"/>
              <a:cs typeface="ヒラギノ角ゴ Pro W3" pitchFamily="95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F64147-1DFE-4924-BA5D-AAE372D8260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85DCE8-38E1-4A98-BF5F-32F560BC15A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A9FC98-E730-4DAF-9843-82246BE5908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AndTx">
  <p:cSld name="Title, 2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FBAF02-CBBB-4ECC-985A-31F26D0C9A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3D7129-AB7E-44EC-BD3E-79395F2EC7A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F79D5C-7C16-4D3E-8FDF-C902943F108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565862-37A6-4279-88F9-7DFDC8F6CF4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778E7F-1A98-4FAB-B105-3D3EB20498B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6236DF-9B15-4FF9-A2B5-89E4E54E3C2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CD2885-BEAC-41A9-B4AC-D8CE96B6D6C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949456-10BF-456E-B0C6-C24898D7D8D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AD7E5C-EBF7-4651-959A-1EC3F9D540A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96E57F-3B79-4D76-919F-A0DD0ECFECD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24646D-5F22-488F-AC1C-68BAA04790D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D0ADD4-7D51-4A92-AAF9-F761D42A3E7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1A2E16-53BD-45E0-A5E4-452561A13A5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AndTx">
  <p:cSld name="Title, 2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494707-AABF-4593-9E8D-53AF6B1BF8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9F123A-2DE1-4468-AE05-3D0C4EEF29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6AA933-BAB3-4A22-901E-538B77C0E3F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44F4A0-D1ED-45C0-98FC-3E6A3BC8603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CCAC73-9728-4FF6-96E0-75F0C3397B2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A3CC4-6EFB-4F54-A746-22460389F7F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345142-5C70-4E2F-9F6F-CCA0F1FB8E5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B2EE33-F7AA-4C82-ADBA-B59484A9C9D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C098EA-1505-48A4-8C7B-9515A40CBED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62FFDF-17A9-42FB-8201-B737CEA5219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B76503-C34A-4EA6-9B85-6C17A8B9A26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DE39C8-BE55-4374-9AB2-69951715701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DC37E1-004C-45E6-BB74-BE1778D7B65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68E72E-F3DA-4008-91C9-C0D930BB6EC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AndTx">
  <p:cSld name="Title, 2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2D8CC0-8D90-4B08-A96E-ED6FFF1B57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C254AE-FD57-41AE-8088-D6570E535EB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7F151F-13D1-4C06-8B8C-170210867C6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EC7B17-34BF-4DE6-A059-6FCA506AC14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3CA0C9-E388-4E3A-B859-1AD23566D4F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E7860D-876B-443F-A8C4-431F1C2435B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3E5FED-35E3-4263-857D-5E901F2E852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25F533-6A63-4E35-959C-EE2F30AF341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2B46D-24EA-431C-80E1-E610872B14E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BCD52E-B68B-43AC-BC17-52CDF93B309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1BB54F-31EA-4482-A412-A3103B4CD67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23D34D-E8D3-472B-93C9-A2B9722AAB8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1D1AB3-DB81-4388-9DB3-2857C02368B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CCCA1A-449D-42CC-A89D-D7B99E8464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A76C50-C785-4A0B-A3C1-24A0B81AFE9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906FF5-67D0-44B1-B698-D46AFDBD7A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618B0C-3B87-4A09-A1F7-98EAF5FF2C3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D1341B-58EE-4064-B1E4-BCDAA82E906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17DDCD-A7AD-4B86-914F-02BC68D2FFE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0D7299-0842-4BC1-BB16-4EAA7181BCF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C13774-D325-4385-9F5D-E35967C3097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022DC8-BF33-4949-8686-465763A0B06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C9FC13-97D5-4046-9A00-95FDAA499A4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3AEB0D-E447-4309-B36B-7DC4172D849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ECD623-5BD7-49D2-8132-8084250B961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B2A45A-25DB-4548-B565-812A9CCC40F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DC0BE9-DD80-4C81-B310-0C36EADD7EB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A69F37-1CFE-44FF-9AC0-FCB9EB60453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AndTx">
  <p:cSld name="Title, 2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809846-4C49-4A1B-9D5F-04935627F9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2BB45E-4B30-4539-9311-2B8A7A8A8C2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05D86A-CF5F-4C07-B478-F7F7E0555E8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EB4D48-F14C-43EA-986B-DE576274E89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C68888-7453-46BE-B047-3EC28E2A207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358274-6E45-4D49-8C8E-70FF9EA51C4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AE3670-E7F8-4BE5-8B22-F7FFCA9186A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008E0D-6451-4DE7-A9E5-E54926481F5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FF0829-7103-4252-9704-2B69A5D83E9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7C897D-CD10-4BB2-9D76-705E42AD119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E8C85F-FB52-4745-9A10-1767751DDA5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A67990-87AC-44DF-A1F2-EB8C31CF3DA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991D69-502C-4BCC-BF3D-5FE836201CF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D0B7AB-DE3B-47F9-9972-A8C9D3E189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D13A73-08CF-49CE-A1F2-FC3B2AE078E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E90471-FA52-46E6-B5A4-96D86D6BA54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2720FA-A07C-427D-80F6-77491EF769F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BD4A66-6173-4469-B9AE-4318A4965C3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883580-DC27-4280-9B0C-EBB99DFDA7C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18F1A2-80A4-4A20-A5D5-CF1DABAB85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7DA250-7AF4-4FF3-9E37-1F58A6DAFDE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AA0F18-22CE-4645-A82A-5A6E83F5B8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095A9F-3BBC-4B58-95B8-36B2CB1C966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5E292B-48F1-44B9-B646-65C818AFAE7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A35987-3B53-41A2-9F7E-F2E57555F7B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40E5B4-4B91-4D06-9B22-1A4701167B3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34B7F5-2A0D-4A6B-A420-80EA6F1F70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369A92-CD9E-4320-B600-622F8B76AC7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5.xml"/><Relationship Id="rId14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37.xml"/><Relationship Id="rId13" Type="http://schemas.openxmlformats.org/officeDocument/2006/relationships/theme" Target="../theme/theme3.xml"/><Relationship Id="rId1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9.xml"/><Relationship Id="rId5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5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49.xml"/><Relationship Id="rId13" Type="http://schemas.openxmlformats.org/officeDocument/2006/relationships/slideLayout" Target="../slideLayouts/slideLayout50.xml"/><Relationship Id="rId14" Type="http://schemas.openxmlformats.org/officeDocument/2006/relationships/theme" Target="../theme/theme4.xml"/><Relationship Id="rId1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9.xml"/><Relationship Id="rId3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5.xml"/><Relationship Id="rId9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7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2.xml"/><Relationship Id="rId13" Type="http://schemas.openxmlformats.org/officeDocument/2006/relationships/theme" Target="../theme/theme5.xml"/><Relationship Id="rId1" Type="http://schemas.openxmlformats.org/officeDocument/2006/relationships/slideLayout" Target="../slideLayouts/slideLayout51.xml"/><Relationship Id="rId2" Type="http://schemas.openxmlformats.org/officeDocument/2006/relationships/slideLayout" Target="../slideLayouts/slideLayout52.xml"/><Relationship Id="rId3" Type="http://schemas.openxmlformats.org/officeDocument/2006/relationships/slideLayout" Target="../slideLayouts/slideLayout53.xml"/><Relationship Id="rId4" Type="http://schemas.openxmlformats.org/officeDocument/2006/relationships/slideLayout" Target="../slideLayouts/slideLayout54.xml"/><Relationship Id="rId5" Type="http://schemas.openxmlformats.org/officeDocument/2006/relationships/slideLayout" Target="../slideLayouts/slideLayout55.xml"/><Relationship Id="rId6" Type="http://schemas.openxmlformats.org/officeDocument/2006/relationships/slideLayout" Target="../slideLayouts/slideLayout56.xml"/><Relationship Id="rId7" Type="http://schemas.openxmlformats.org/officeDocument/2006/relationships/slideLayout" Target="../slideLayouts/slideLayout57.xml"/><Relationship Id="rId8" Type="http://schemas.openxmlformats.org/officeDocument/2006/relationships/slideLayout" Target="../slideLayouts/slideLayout58.xml"/><Relationship Id="rId9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60.xml"/></Relationships>
</file>

<file path=ppt/slideMasters/_rels/slideMaster6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73.xml"/><Relationship Id="rId12" Type="http://schemas.openxmlformats.org/officeDocument/2006/relationships/slideLayout" Target="../slideLayouts/slideLayout74.xml"/><Relationship Id="rId13" Type="http://schemas.openxmlformats.org/officeDocument/2006/relationships/theme" Target="../theme/theme6.xml"/><Relationship Id="rId1" Type="http://schemas.openxmlformats.org/officeDocument/2006/relationships/slideLayout" Target="../slideLayouts/slideLayout63.xml"/><Relationship Id="rId2" Type="http://schemas.openxmlformats.org/officeDocument/2006/relationships/slideLayout" Target="../slideLayouts/slideLayout64.xml"/><Relationship Id="rId3" Type="http://schemas.openxmlformats.org/officeDocument/2006/relationships/slideLayout" Target="../slideLayouts/slideLayout65.xml"/><Relationship Id="rId4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7.xml"/><Relationship Id="rId6" Type="http://schemas.openxmlformats.org/officeDocument/2006/relationships/slideLayout" Target="../slideLayouts/slideLayout68.xml"/><Relationship Id="rId7" Type="http://schemas.openxmlformats.org/officeDocument/2006/relationships/slideLayout" Target="../slideLayouts/slideLayout69.xml"/><Relationship Id="rId8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2.xml"/></Relationships>
</file>

<file path=ppt/slideMasters/_rels/slideMaster7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86.xml"/><Relationship Id="rId13" Type="http://schemas.openxmlformats.org/officeDocument/2006/relationships/theme" Target="../theme/theme7.xml"/><Relationship Id="rId1" Type="http://schemas.openxmlformats.org/officeDocument/2006/relationships/slideLayout" Target="../slideLayouts/slideLayout75.xml"/><Relationship Id="rId2" Type="http://schemas.openxmlformats.org/officeDocument/2006/relationships/slideLayout" Target="../slideLayouts/slideLayout76.xml"/><Relationship Id="rId3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1.xml"/><Relationship Id="rId8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84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F774E38-DF26-4327-BEF0-DC3604E9153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  <p:sldLayoutId id="2147483754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A2AAD84-CEC6-4163-A317-5675FD3BEDB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  <p:sldLayoutId id="2147483767" r:id="rId12"/>
    <p:sldLayoutId id="2147483768" r:id="rId13"/>
  </p:sldLayoutIdLs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7ADE7D4-D54C-4BD3-9075-BFBEF187E3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  <p:sldLayoutId id="2147483795" r:id="rId12"/>
  </p:sldLayoutIdLs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2D36141-C06B-4426-88C9-B0EFAF9961F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</p:sldLayoutIdLs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2D36141-C06B-4426-88C9-B0EFAF9961F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  <p:sldLayoutId id="2147483822" r:id="rId12"/>
  </p:sldLayoutIdLs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D6332B9-192E-46CD-9344-A5F1617A192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  <p:sldLayoutId id="2147483829" r:id="rId6"/>
    <p:sldLayoutId id="2147483830" r:id="rId7"/>
    <p:sldLayoutId id="2147483831" r:id="rId8"/>
    <p:sldLayoutId id="2147483832" r:id="rId9"/>
    <p:sldLayoutId id="2147483833" r:id="rId10"/>
    <p:sldLayoutId id="2147483834" r:id="rId11"/>
    <p:sldLayoutId id="2147483835" r:id="rId12"/>
  </p:sldLayoutIdLs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5413FC3-4642-4DCF-B8C2-297F3571A7A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  <p:sldLayoutId id="2147483840" r:id="rId4"/>
    <p:sldLayoutId id="2147483841" r:id="rId5"/>
    <p:sldLayoutId id="2147483842" r:id="rId6"/>
    <p:sldLayoutId id="2147483843" r:id="rId7"/>
    <p:sldLayoutId id="2147483844" r:id="rId8"/>
    <p:sldLayoutId id="2147483845" r:id="rId9"/>
    <p:sldLayoutId id="2147483846" r:id="rId10"/>
    <p:sldLayoutId id="2147483847" r:id="rId11"/>
    <p:sldLayoutId id="2147483848" r:id="rId12"/>
  </p:sldLayoutIdLs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4" Type="http://schemas.openxmlformats.org/officeDocument/2006/relationships/image" Target="../media/image23.jpeg"/><Relationship Id="rId5" Type="http://schemas.openxmlformats.org/officeDocument/2006/relationships/image" Target="../media/image24.jpe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4" Type="http://schemas.openxmlformats.org/officeDocument/2006/relationships/image" Target="../media/image29.jpe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1" Type="http://schemas.openxmlformats.org/officeDocument/2006/relationships/slideLayout" Target="../slideLayouts/slideLayout37.xml"/><Relationship Id="rId2" Type="http://schemas.openxmlformats.org/officeDocument/2006/relationships/notesSlide" Target="../notesSlides/notesSlide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1" Type="http://schemas.openxmlformats.org/officeDocument/2006/relationships/slideLayout" Target="../slideLayouts/slideLayout49.xml"/><Relationship Id="rId2" Type="http://schemas.openxmlformats.org/officeDocument/2006/relationships/notesSlide" Target="../notesSlides/notesSlide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1" Type="http://schemas.openxmlformats.org/officeDocument/2006/relationships/slideLayout" Target="../slideLayouts/slideLayout62.xml"/><Relationship Id="rId2" Type="http://schemas.openxmlformats.org/officeDocument/2006/relationships/notesSlide" Target="../notesSlides/notesSlide1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notesSlide" Target="../notesSlides/notesSlide2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Relationship Id="rId2" Type="http://schemas.openxmlformats.org/officeDocument/2006/relationships/notesSlide" Target="../notesSlides/notesSlide2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40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41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42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43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44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44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4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46.gi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4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1" Type="http://schemas.openxmlformats.org/officeDocument/2006/relationships/slideLayout" Target="../slideLayouts/slideLayout43.xml"/><Relationship Id="rId2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3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5.gif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57200"/>
            <a:ext cx="7772400" cy="914400"/>
          </a:xfrm>
        </p:spPr>
        <p:txBody>
          <a:bodyPr/>
          <a:lstStyle/>
          <a:p>
            <a:pPr eaLnBrk="1" hangingPunct="1"/>
            <a:r>
              <a:rPr lang="en-US" dirty="0" smtClean="0"/>
              <a:t>The War is On!</a:t>
            </a:r>
          </a:p>
        </p:txBody>
      </p:sp>
      <p:sp>
        <p:nvSpPr>
          <p:cNvPr id="9830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1143000"/>
            <a:ext cx="6400800" cy="1752600"/>
          </a:xfrm>
        </p:spPr>
        <p:txBody>
          <a:bodyPr/>
          <a:lstStyle/>
          <a:p>
            <a:pPr eaLnBrk="1" hangingPunct="1"/>
            <a:r>
              <a:rPr lang="en-US" dirty="0" smtClean="0"/>
              <a:t>Bull Run to Appomattox </a:t>
            </a:r>
          </a:p>
          <a:p>
            <a:pPr eaLnBrk="1" hangingPunct="1"/>
            <a:endParaRPr lang="en-US" dirty="0" smtClean="0"/>
          </a:p>
        </p:txBody>
      </p:sp>
      <p:sp>
        <p:nvSpPr>
          <p:cNvPr id="98306" name="Rectangle 4"/>
          <p:cNvSpPr>
            <a:spLocks noGrp="1" noChangeArrowheads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  <p:sp>
        <p:nvSpPr>
          <p:cNvPr id="98307" name="Rectangle 5"/>
          <p:cNvSpPr>
            <a:spLocks noGrp="1" noChangeArrowheads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2600" y="1752600"/>
            <a:ext cx="53340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>
            <a:alphaModFix amt="5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Politics of War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mtClean="0"/>
              <a:t>Lincoln’s desire to discourage Britain from supporting the Confederacy</a:t>
            </a:r>
          </a:p>
          <a:p>
            <a:r>
              <a:rPr lang="en-US" smtClean="0"/>
              <a:t>The need to harm the Confederate war effort (slaves were being used to aid the war effort in the South)</a:t>
            </a:r>
          </a:p>
        </p:txBody>
      </p:sp>
      <p:sp>
        <p:nvSpPr>
          <p:cNvPr id="11264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Lincoln issues the Emancipation Proclamation</a:t>
            </a:r>
          </a:p>
          <a:p>
            <a:r>
              <a:rPr lang="en-US" smtClean="0"/>
              <a:t>Free slaves only in rebelling states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>
            <a:alphaModFix amt="6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Politics of War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mtClean="0"/>
              <a:t>Disloyalty and dissent among Confederate sympathizers in Maryland</a:t>
            </a:r>
          </a:p>
          <a:p>
            <a:r>
              <a:rPr lang="en-US" smtClean="0"/>
              <a:t>The need to protect the Union Army from Confederate sympathizers</a:t>
            </a:r>
          </a:p>
        </p:txBody>
      </p:sp>
      <p:sp>
        <p:nvSpPr>
          <p:cNvPr id="113668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Lincoln suspends the writ of habeas corpus in the state of Maryland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>
            <a:alphaModFix amt="81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Politics of War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mtClean="0"/>
              <a:t>Heavy casualties and massive desertions in the armies</a:t>
            </a:r>
          </a:p>
          <a:p>
            <a:r>
              <a:rPr lang="en-US" smtClean="0"/>
              <a:t>The need to win the war</a:t>
            </a:r>
          </a:p>
        </p:txBody>
      </p:sp>
      <p:sp>
        <p:nvSpPr>
          <p:cNvPr id="114692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Both Union and Confederate governments pass draft laws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>
            <a:alphaModFix amt="72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Politics of War</a:t>
            </a:r>
          </a:p>
        </p:txBody>
      </p:sp>
      <p:sp>
        <p:nvSpPr>
          <p:cNvPr id="115715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000" smtClean="0"/>
              <a:t>A draft law was passed in favoring and protecting the wealthy</a:t>
            </a:r>
          </a:p>
          <a:p>
            <a:r>
              <a:rPr lang="en-US" sz="2000" smtClean="0"/>
              <a:t>Lower class white workers were angered about having to fight a war to free saves, who they believed, would then take their job</a:t>
            </a:r>
          </a:p>
          <a:p>
            <a:r>
              <a:rPr lang="en-US" sz="2000" smtClean="0"/>
              <a:t>Low wages, bad living conditions, and high unemployment among the lower class stirred up a mob mentality and racism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In 1863, a riot break out in New York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Ch 11 Sec 3</a:t>
            </a:r>
            <a:br>
              <a:rPr lang="en-US" smtClean="0"/>
            </a:br>
            <a:endParaRPr lang="en-US" smtClean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Life During Wartime</a:t>
            </a:r>
          </a:p>
          <a:p>
            <a:pPr eaLnBrk="1" hangingPunct="1">
              <a:defRPr/>
            </a:pPr>
            <a:r>
              <a:rPr lang="en-US" dirty="0" smtClean="0"/>
              <a:t>“Home Front”</a:t>
            </a:r>
            <a:endParaRPr lang="en-US" dirty="0" smtClean="0">
              <a:ln>
                <a:solidFill>
                  <a:schemeClr val="accent4"/>
                </a:solidFill>
              </a:ln>
              <a:solidFill>
                <a:srgbClr val="FC1D0F"/>
              </a:solidFill>
            </a:endParaRPr>
          </a:p>
          <a:p>
            <a:pPr eaLnBrk="1" hangingPunct="1">
              <a:defRPr/>
            </a:pPr>
            <a:endParaRPr lang="en-US" dirty="0" smtClean="0">
              <a:ln>
                <a:solidFill>
                  <a:schemeClr val="accent4"/>
                </a:solidFill>
              </a:ln>
              <a:solidFill>
                <a:srgbClr val="FC1D0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Southern Slaves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Were more able to resist slavery</a:t>
            </a:r>
            <a:endParaRPr lang="en-US" dirty="0" smtClean="0"/>
          </a:p>
          <a:p>
            <a:pPr eaLnBrk="1" hangingPunct="1">
              <a:defRPr/>
            </a:pPr>
            <a:r>
              <a:rPr lang="en-US" dirty="0" smtClean="0"/>
              <a:t>Resisted through sabotage  </a:t>
            </a:r>
            <a:endParaRPr lang="en-US" dirty="0"/>
          </a:p>
        </p:txBody>
      </p:sp>
      <p:pic>
        <p:nvPicPr>
          <p:cNvPr id="5" name="Content Placeholder 4" descr="m-3347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t="-34051" b="-34051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Southern Economy</a:t>
            </a:r>
            <a:br>
              <a:rPr lang="en-US" smtClean="0"/>
            </a:br>
            <a:endParaRPr lang="en-US" smtClean="0"/>
          </a:p>
        </p:txBody>
      </p:sp>
      <p:pic>
        <p:nvPicPr>
          <p:cNvPr id="5" name="Content Placeholder 4" descr="ransom.civil.war.us.figure6.jpg"/>
          <p:cNvPicPr>
            <a:picLocks noGrp="1" noChangeAspect="1"/>
          </p:cNvPicPr>
          <p:nvPr>
            <p:ph sz="half" idx="1"/>
          </p:nvPr>
        </p:nvPicPr>
        <p:blipFill>
          <a:blip r:embed="rId3"/>
          <a:srcRect t="-14724" b="-14724"/>
          <a:stretch>
            <a:fillRect/>
          </a:stretch>
        </p:blipFill>
        <p:spPr/>
      </p:pic>
      <p:sp>
        <p:nvSpPr>
          <p:cNvPr id="120836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Shortage of food and other basic goods</a:t>
            </a:r>
          </a:p>
          <a:p>
            <a:pPr eaLnBrk="1" hangingPunct="1"/>
            <a:r>
              <a:rPr lang="en-US" dirty="0" smtClean="0"/>
              <a:t>Food riots</a:t>
            </a:r>
          </a:p>
          <a:p>
            <a:pPr eaLnBrk="1" hangingPunct="1"/>
            <a:r>
              <a:rPr lang="en-US" dirty="0" smtClean="0"/>
              <a:t>Rampant inflation (Anaconda Plan)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Northern Economy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800" dirty="0"/>
              <a:t>Industrial Boom </a:t>
            </a:r>
          </a:p>
          <a:p>
            <a:pPr eaLnBrk="1" hangingPunct="1">
              <a:defRPr/>
            </a:pPr>
            <a:r>
              <a:rPr lang="en-US" sz="2800" dirty="0"/>
              <a:t>Decline in standards of living</a:t>
            </a:r>
            <a:r>
              <a:rPr lang="en-US" sz="2800" dirty="0" smtClean="0"/>
              <a:t>/low </a:t>
            </a:r>
            <a:r>
              <a:rPr lang="en-US" sz="2800" dirty="0"/>
              <a:t>wages</a:t>
            </a:r>
            <a:endParaRPr lang="en-US" sz="2800" dirty="0" smtClean="0"/>
          </a:p>
          <a:p>
            <a:pPr eaLnBrk="1" hangingPunct="1">
              <a:defRPr/>
            </a:pPr>
            <a:r>
              <a:rPr lang="en-US" sz="2800" dirty="0" smtClean="0"/>
              <a:t>Some greedy businesses performed shady practices</a:t>
            </a:r>
            <a:endParaRPr lang="en-US" sz="2800" dirty="0"/>
          </a:p>
        </p:txBody>
      </p:sp>
      <p:pic>
        <p:nvPicPr>
          <p:cNvPr id="8" name="Content Placeholder 7" descr="ransom.civil.war.us.figure6.jpg"/>
          <p:cNvPicPr>
            <a:picLocks noGrp="1" noChangeAspect="1"/>
          </p:cNvPicPr>
          <p:nvPr>
            <p:ph sz="quarter" idx="2"/>
          </p:nvPr>
        </p:nvPicPr>
        <p:blipFill>
          <a:blip r:embed="rId3"/>
          <a:srcRect l="-33243" r="-33243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Soldiers on both sides</a:t>
            </a:r>
            <a:br>
              <a:rPr lang="en-US" smtClean="0"/>
            </a:br>
            <a:endParaRPr lang="en-US" smtClean="0"/>
          </a:p>
        </p:txBody>
      </p:sp>
      <p:pic>
        <p:nvPicPr>
          <p:cNvPr id="5" name="Content Placeholder 4" descr="456-andersonville2.jpg"/>
          <p:cNvPicPr>
            <a:picLocks noGrp="1" noChangeAspect="1"/>
          </p:cNvPicPr>
          <p:nvPr>
            <p:ph sz="quarter" idx="1"/>
          </p:nvPr>
        </p:nvPicPr>
        <p:blipFill>
          <a:blip r:embed="rId3"/>
          <a:srcRect l="-26326" r="-26326"/>
          <a:stretch>
            <a:fillRect/>
          </a:stretch>
        </p:blipFill>
        <p:spPr/>
      </p:pic>
      <p:sp>
        <p:nvSpPr>
          <p:cNvPr id="6" name="Text Placeholder 5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Inadequate sanitary conditions on battlefield and in prison camps (Andersonville, Georgia) 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7" name="Picture 6" descr="andersonville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362200"/>
            <a:ext cx="4305300" cy="2882900"/>
          </a:xfrm>
          <a:prstGeom prst="rect">
            <a:avLst/>
          </a:prstGeom>
        </p:spPr>
      </p:pic>
      <p:pic>
        <p:nvPicPr>
          <p:cNvPr id="8" name="Picture 7" descr="pow-1c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0600" y="1981200"/>
            <a:ext cx="2503488" cy="4056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mtClean="0">
                <a:solidFill>
                  <a:srgbClr val="FC1D0F"/>
                </a:solidFill>
              </a:rPr>
              <a:t/>
            </a:r>
            <a:br>
              <a:rPr lang="en-US" smtClean="0">
                <a:solidFill>
                  <a:srgbClr val="FC1D0F"/>
                </a:solidFill>
              </a:rPr>
            </a:br>
            <a:r>
              <a:rPr lang="en-US" smtClean="0"/>
              <a:t>African-Americans soldiers in the North </a:t>
            </a:r>
            <a:r>
              <a:rPr lang="en-US" smtClean="0">
                <a:solidFill>
                  <a:srgbClr val="FC1D0F"/>
                </a:solidFill>
              </a:rPr>
              <a:t/>
            </a:r>
            <a:br>
              <a:rPr lang="en-US" smtClean="0">
                <a:solidFill>
                  <a:srgbClr val="FC1D0F"/>
                </a:solidFill>
              </a:rPr>
            </a:br>
            <a:r>
              <a:rPr lang="en-US" smtClean="0">
                <a:solidFill>
                  <a:srgbClr val="FC1D0F"/>
                </a:solidFill>
              </a:rPr>
              <a:t> </a:t>
            </a:r>
            <a:endParaRPr lang="en-US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Discrimination in military (lower wages)</a:t>
            </a:r>
          </a:p>
          <a:p>
            <a:pPr eaLnBrk="1" hangingPunct="1"/>
            <a:r>
              <a:rPr lang="en-US" dirty="0" smtClean="0"/>
              <a:t>The Massachusetts 54 regiment (All African </a:t>
            </a:r>
            <a:r>
              <a:rPr lang="en-US" smtClean="0"/>
              <a:t>American Unit)</a:t>
            </a:r>
          </a:p>
          <a:p>
            <a:pPr eaLnBrk="1" hangingPunct="1"/>
            <a:r>
              <a:rPr lang="en-US" dirty="0" smtClean="0"/>
              <a:t>High mortality rate</a:t>
            </a:r>
          </a:p>
        </p:txBody>
      </p:sp>
      <p:pic>
        <p:nvPicPr>
          <p:cNvPr id="5" name="Content Placeholder 4" descr="civil war recruiting blacks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t="-34051" b="-34051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ea typeface="Geneva" charset="0"/>
                <a:cs typeface="Geneva" charset="0"/>
              </a:rPr>
              <a:t>Interesting Facts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ea typeface="Geneva" charset="0"/>
                <a:cs typeface="Geneva" charset="0"/>
              </a:rPr>
              <a:t>In 1980, Bhutan was the only country in the world with no telephones.</a:t>
            </a:r>
          </a:p>
          <a:p>
            <a:r>
              <a:rPr lang="en-US" dirty="0" smtClean="0">
                <a:ea typeface="Geneva" charset="0"/>
                <a:cs typeface="Geneva" charset="0"/>
              </a:rPr>
              <a:t>China has only about 200 family names.</a:t>
            </a:r>
          </a:p>
          <a:p>
            <a:r>
              <a:rPr lang="en-US" dirty="0" smtClean="0">
                <a:ea typeface="Geneva" charset="0"/>
                <a:cs typeface="Geneva" charset="0"/>
              </a:rPr>
              <a:t>There are twice as many kangaroos in Australia as there are people.</a:t>
            </a:r>
          </a:p>
          <a:p>
            <a:r>
              <a:rPr lang="en-US" dirty="0" smtClean="0">
                <a:ea typeface="Geneva" charset="0"/>
                <a:cs typeface="Geneva" charset="0"/>
              </a:rPr>
              <a:t>There are more Rolls Royce cars in Hong Kong than anywhere else in the world.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White women in the North and South </a:t>
            </a:r>
          </a:p>
        </p:txBody>
      </p:sp>
      <p:pic>
        <p:nvPicPr>
          <p:cNvPr id="5" name="Content Placeholder 4" descr="bread.jpg"/>
          <p:cNvPicPr>
            <a:picLocks noGrp="1" noChangeAspect="1"/>
          </p:cNvPicPr>
          <p:nvPr>
            <p:ph sz="half" idx="1"/>
          </p:nvPr>
        </p:nvPicPr>
        <p:blipFill>
          <a:blip r:embed="rId3"/>
          <a:srcRect l="-3273" r="-3273"/>
          <a:stretch>
            <a:fillRect/>
          </a:stretch>
        </p:blipFill>
        <p:spPr/>
      </p:pic>
      <p:sp>
        <p:nvSpPr>
          <p:cNvPr id="129028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Women in the North and South both worked in hospitals</a:t>
            </a:r>
          </a:p>
          <a:p>
            <a:pPr eaLnBrk="1" hangingPunct="1"/>
            <a:r>
              <a:rPr lang="en-US" smtClean="0"/>
              <a:t>North (labor force)</a:t>
            </a:r>
          </a:p>
          <a:p>
            <a:pPr eaLnBrk="1" hangingPunct="1"/>
            <a:r>
              <a:rPr lang="en-US" smtClean="0"/>
              <a:t>South (maintained plantations)</a:t>
            </a:r>
          </a:p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Taxation in the North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The first income tax is </a:t>
            </a:r>
            <a:r>
              <a:rPr lang="en-US" dirty="0" smtClean="0"/>
              <a:t>instituted in order to help pay for the war </a:t>
            </a:r>
            <a:endParaRPr lang="en-US" dirty="0"/>
          </a:p>
        </p:txBody>
      </p:sp>
      <p:pic>
        <p:nvPicPr>
          <p:cNvPr id="6" name="Content Placeholder 5" descr="jb_civil_lincoln2_1_e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l="-8705" r="-8705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Health Care</a:t>
            </a:r>
          </a:p>
        </p:txBody>
      </p:sp>
      <p:pic>
        <p:nvPicPr>
          <p:cNvPr id="10246" name="Picture 6" descr="civil-war-amputation-kit-650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 l="-22781" r="-22781"/>
          <a:stretch>
            <a:fillRect/>
          </a:stretch>
        </p:blipFill>
        <p:spPr/>
      </p:pic>
      <p:pic>
        <p:nvPicPr>
          <p:cNvPr id="10247" name="Picture 7" descr="amputation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/>
          <a:srcRect l="-22188" r="-22188"/>
          <a:stretch>
            <a:fillRect/>
          </a:stretch>
        </p:blipFill>
        <p:spPr/>
      </p:pic>
      <p:sp>
        <p:nvSpPr>
          <p:cNvPr id="10243" name="Rectangle 3"/>
          <p:cNvSpPr>
            <a:spLocks noGrp="1" noChangeArrowheads="1"/>
          </p:cNvSpPr>
          <p:nvPr>
            <p:ph type="body" sz="half" idx="3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800"/>
              <a:t>Death through injury and disease (amputations)</a:t>
            </a:r>
          </a:p>
          <a:p>
            <a:pPr eaLnBrk="1" hangingPunct="1">
              <a:defRPr/>
            </a:pPr>
            <a:r>
              <a:rPr lang="en-US" sz="2800"/>
              <a:t>Limited medical knowledge </a:t>
            </a:r>
          </a:p>
          <a:p>
            <a:pPr eaLnBrk="1" hangingPunct="1">
              <a:defRPr/>
            </a:pPr>
            <a:r>
              <a:rPr lang="en-US" sz="2800"/>
              <a:t>Little or no knowledge of hygiene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The North Takes Charge</a:t>
            </a:r>
          </a:p>
        </p:txBody>
      </p:sp>
      <p:sp>
        <p:nvSpPr>
          <p:cNvPr id="52229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Font typeface="Times" pitchFamily="95" charset="0"/>
              <a:buNone/>
              <a:defRPr/>
            </a:pPr>
            <a:r>
              <a:rPr lang="en-US"/>
              <a:t>Ch 11 Section 4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Battle of Chancellorsville </a:t>
            </a:r>
          </a:p>
        </p:txBody>
      </p:sp>
      <p:pic>
        <p:nvPicPr>
          <p:cNvPr id="120838" name="Picture 6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 l="-22115" r="-22115"/>
          <a:stretch>
            <a:fillRect/>
          </a:stretch>
        </p:blipFill>
        <p:spPr/>
      </p:pic>
      <p:pic>
        <p:nvPicPr>
          <p:cNvPr id="120839" name="Picture 7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/>
          <a:srcRect l="-16880" r="-16880"/>
          <a:stretch>
            <a:fillRect/>
          </a:stretch>
        </p:blipFill>
        <p:spPr/>
      </p:pic>
      <p:sp>
        <p:nvSpPr>
          <p:cNvPr id="32773" name="Rectangle 5"/>
          <p:cNvSpPr>
            <a:spLocks noGrp="1" noChangeArrowheads="1"/>
          </p:cNvSpPr>
          <p:nvPr>
            <p:ph type="body" sz="half" idx="3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400"/>
              <a:t>Confederate victory (5/1863)</a:t>
            </a:r>
          </a:p>
          <a:p>
            <a:pPr eaLnBrk="1" hangingPunct="1">
              <a:defRPr/>
            </a:pPr>
            <a:r>
              <a:rPr lang="en-US" sz="2400"/>
              <a:t>Confederate Army forces Union to retreat</a:t>
            </a:r>
          </a:p>
          <a:p>
            <a:pPr eaLnBrk="1" hangingPunct="1">
              <a:defRPr/>
            </a:pPr>
            <a:r>
              <a:rPr lang="en-US" sz="2400"/>
              <a:t>Confederates lose one of its most able generals, Stonewall Jackson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27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27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 build="p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Battle of Gettysburg</a:t>
            </a:r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400" dirty="0"/>
              <a:t>Union victory (7/1863)</a:t>
            </a:r>
          </a:p>
          <a:p>
            <a:pPr eaLnBrk="1" hangingPunct="1">
              <a:defRPr/>
            </a:pPr>
            <a:r>
              <a:rPr lang="en-US" sz="2400" dirty="0"/>
              <a:t>Considered the turning point of war </a:t>
            </a:r>
          </a:p>
          <a:p>
            <a:pPr eaLnBrk="1" hangingPunct="1">
              <a:defRPr/>
            </a:pPr>
            <a:r>
              <a:rPr lang="en-US" sz="2400" dirty="0"/>
              <a:t>Farthest North the South will ever get</a:t>
            </a:r>
          </a:p>
          <a:p>
            <a:pPr eaLnBrk="1" hangingPunct="1">
              <a:defRPr/>
            </a:pPr>
            <a:r>
              <a:rPr lang="en-US" sz="2400" dirty="0"/>
              <a:t>Crippled Lee’s forces</a:t>
            </a:r>
            <a:r>
              <a:rPr lang="en-US" sz="2400" dirty="0" smtClean="0"/>
              <a:t> </a:t>
            </a:r>
          </a:p>
          <a:p>
            <a:pPr eaLnBrk="1" hangingPunct="1">
              <a:defRPr/>
            </a:pPr>
            <a:r>
              <a:rPr lang="en-US" sz="2400" dirty="0" smtClean="0"/>
              <a:t>The </a:t>
            </a:r>
            <a:r>
              <a:rPr lang="en-US" sz="2400" dirty="0"/>
              <a:t>South will never invade</a:t>
            </a:r>
            <a:r>
              <a:rPr lang="en-US" sz="2400" dirty="0" smtClean="0"/>
              <a:t> into the </a:t>
            </a:r>
            <a:r>
              <a:rPr lang="en-US" sz="2400" dirty="0"/>
              <a:t>North again</a:t>
            </a:r>
          </a:p>
        </p:txBody>
      </p:sp>
      <p:pic>
        <p:nvPicPr>
          <p:cNvPr id="122885" name="Picture 7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 l="-31949" r="-31949"/>
          <a:stretch>
            <a:fillRect/>
          </a:stretch>
        </p:blipFill>
        <p:spPr/>
      </p:pic>
      <p:pic>
        <p:nvPicPr>
          <p:cNvPr id="122884" name="Picture 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 l="-19655" r="-19655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58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58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58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58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 build="p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Battle of Vicksburg </a:t>
            </a:r>
          </a:p>
        </p:txBody>
      </p:sp>
      <p:pic>
        <p:nvPicPr>
          <p:cNvPr id="124934" name="Picture 6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 l="-1377" r="-1377"/>
          <a:stretch>
            <a:fillRect/>
          </a:stretch>
        </p:blipFill>
        <p:spPr/>
      </p:pic>
      <p:pic>
        <p:nvPicPr>
          <p:cNvPr id="124935" name="Picture 7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/>
          <a:srcRect l="-22070" r="-22070"/>
          <a:stretch>
            <a:fillRect/>
          </a:stretch>
        </p:blipFill>
        <p:spPr/>
      </p:pic>
      <p:sp>
        <p:nvSpPr>
          <p:cNvPr id="36869" name="Rectangle 5"/>
          <p:cNvSpPr>
            <a:spLocks noGrp="1" noChangeArrowheads="1"/>
          </p:cNvSpPr>
          <p:nvPr>
            <p:ph type="body" sz="half" idx="3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800" dirty="0"/>
              <a:t>Union victory (7/1863)</a:t>
            </a:r>
          </a:p>
          <a:p>
            <a:pPr eaLnBrk="1" hangingPunct="1">
              <a:defRPr/>
            </a:pPr>
            <a:r>
              <a:rPr lang="en-US" sz="2800" dirty="0"/>
              <a:t>Allowed the North to cut the Confederacy </a:t>
            </a:r>
            <a:r>
              <a:rPr lang="en-US" sz="2800" dirty="0" smtClean="0"/>
              <a:t>in </a:t>
            </a:r>
            <a:r>
              <a:rPr lang="en-US" sz="2800" dirty="0"/>
              <a:t>two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6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68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 build="p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Gettysburg Address</a:t>
            </a:r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800"/>
              <a:t>Two minute speech that promised the nation a new birth of freedom </a:t>
            </a:r>
          </a:p>
          <a:p>
            <a:pPr eaLnBrk="1" hangingPunct="1">
              <a:defRPr/>
            </a:pPr>
            <a:r>
              <a:rPr lang="en-US" sz="2800"/>
              <a:t>Reinforced cause of the North to maintain the Union </a:t>
            </a:r>
          </a:p>
        </p:txBody>
      </p:sp>
      <p:pic>
        <p:nvPicPr>
          <p:cNvPr id="126982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 l="-7364" r="-7364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8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78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 build="p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/>
              <a:t>Battles of Spotsylvania, Cold Harbor, and Petersburg </a:t>
            </a:r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800" dirty="0"/>
              <a:t>Mostly Confederate victories (5-6/1864)</a:t>
            </a:r>
          </a:p>
          <a:p>
            <a:pPr eaLnBrk="1" hangingPunct="1">
              <a:defRPr/>
            </a:pPr>
            <a:r>
              <a:rPr lang="en-US" sz="2800" dirty="0"/>
              <a:t>Wore down Confederacy</a:t>
            </a:r>
            <a:r>
              <a:rPr lang="en-US" sz="2800" dirty="0" smtClean="0"/>
              <a:t> </a:t>
            </a:r>
          </a:p>
          <a:p>
            <a:pPr eaLnBrk="1" hangingPunct="1">
              <a:defRPr/>
            </a:pPr>
            <a:r>
              <a:rPr lang="en-US" sz="2800" dirty="0" smtClean="0"/>
              <a:t>Inflicted </a:t>
            </a:r>
            <a:r>
              <a:rPr lang="en-US" sz="2800" dirty="0"/>
              <a:t>losses the South couldn’t replace</a:t>
            </a:r>
          </a:p>
        </p:txBody>
      </p:sp>
      <p:pic>
        <p:nvPicPr>
          <p:cNvPr id="129030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 t="-20251" b="-20251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Sherman’s March</a:t>
            </a:r>
          </a:p>
        </p:txBody>
      </p:sp>
      <p:pic>
        <p:nvPicPr>
          <p:cNvPr id="131078" name="Picture 6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 t="-5722" b="-5722"/>
          <a:stretch>
            <a:fillRect/>
          </a:stretch>
        </p:blipFill>
        <p:spPr/>
      </p:pic>
      <p:sp>
        <p:nvSpPr>
          <p:cNvPr id="39941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800" dirty="0"/>
              <a:t>Union victories (10/1864-2/1865)</a:t>
            </a:r>
          </a:p>
          <a:p>
            <a:pPr eaLnBrk="1" hangingPunct="1">
              <a:defRPr/>
            </a:pPr>
            <a:r>
              <a:rPr lang="en-US" sz="2800" dirty="0"/>
              <a:t>Sherman’s path of terror</a:t>
            </a:r>
          </a:p>
          <a:p>
            <a:pPr eaLnBrk="1" hangingPunct="1">
              <a:defRPr/>
            </a:pPr>
            <a:r>
              <a:rPr lang="en-US" sz="2800" dirty="0"/>
              <a:t>Demonstrated the brutality of </a:t>
            </a:r>
            <a:r>
              <a:rPr lang="en-US" sz="2800" u="sng" dirty="0"/>
              <a:t>total </a:t>
            </a:r>
            <a:r>
              <a:rPr lang="en-US" sz="2800" u="sng" dirty="0" smtClean="0"/>
              <a:t>war</a:t>
            </a:r>
            <a:r>
              <a:rPr lang="en-US" sz="2800" dirty="0" smtClean="0"/>
              <a:t> and </a:t>
            </a:r>
            <a:r>
              <a:rPr lang="en-US" sz="2800" dirty="0"/>
              <a:t>greatly weakened Southern morale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 Question</a:t>
            </a:r>
          </a:p>
        </p:txBody>
      </p:sp>
      <p:sp>
        <p:nvSpPr>
          <p:cNvPr id="17" name="Content Placeholder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What is the biggest news story of your life time?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Many Northerners believed that the war would be over quickly and went as far as to call it the “six months war”</a:t>
            </a:r>
          </a:p>
          <a:p>
            <a:pPr algn="ctr">
              <a:buNone/>
            </a:pPr>
            <a:r>
              <a:rPr lang="en-US" dirty="0" smtClean="0"/>
              <a:t>  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Surrender at Appomattox </a:t>
            </a:r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400" dirty="0"/>
              <a:t>Confederate army is surrounded by the Union army </a:t>
            </a:r>
            <a:endParaRPr lang="en-US" sz="2400" dirty="0" smtClean="0"/>
          </a:p>
          <a:p>
            <a:pPr eaLnBrk="1" hangingPunct="1">
              <a:defRPr/>
            </a:pPr>
            <a:r>
              <a:rPr lang="en-US" sz="2400" dirty="0" smtClean="0"/>
              <a:t>in a courthouse General </a:t>
            </a:r>
            <a:r>
              <a:rPr lang="en-US" sz="2400" dirty="0"/>
              <a:t>E. Lee surrenders to Ulysses S. </a:t>
            </a:r>
            <a:r>
              <a:rPr lang="en-US" sz="2400" dirty="0" smtClean="0"/>
              <a:t>Grant (</a:t>
            </a:r>
            <a:r>
              <a:rPr lang="en-US" sz="2400" dirty="0"/>
              <a:t>4/1865</a:t>
            </a:r>
            <a:r>
              <a:rPr lang="en-US" sz="2400" dirty="0" smtClean="0"/>
              <a:t>)</a:t>
            </a:r>
          </a:p>
          <a:p>
            <a:pPr eaLnBrk="1" hangingPunct="1">
              <a:defRPr/>
            </a:pPr>
            <a:r>
              <a:rPr lang="en-US" sz="2400" dirty="0" smtClean="0"/>
              <a:t>Grant allows Confederate soldiers to go home</a:t>
            </a:r>
            <a:endParaRPr lang="en-US" sz="2400" dirty="0"/>
          </a:p>
        </p:txBody>
      </p:sp>
      <p:pic>
        <p:nvPicPr>
          <p:cNvPr id="133124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 t="-38922" b="-38922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lvl="1" algn="ctr" eaLnBrk="1" hangingPunct="1">
              <a:buFont typeface="Wingdings" pitchFamily="-112" charset="2"/>
              <a:buNone/>
              <a:defRPr/>
            </a:pPr>
            <a:r>
              <a:rPr lang="en-US">
                <a:solidFill>
                  <a:srgbClr val="000000"/>
                </a:solidFill>
                <a:latin typeface="Lucida Grande" pitchFamily="95" charset="0"/>
              </a:rPr>
              <a:t>The very ink with which all history is written is merely fluid prejudice.  </a:t>
            </a:r>
          </a:p>
          <a:p>
            <a:pPr lvl="1" eaLnBrk="1" hangingPunct="1">
              <a:buFont typeface="Wingdings" pitchFamily="-112" charset="2"/>
              <a:buNone/>
              <a:defRPr/>
            </a:pPr>
            <a:endParaRPr lang="en-US">
              <a:solidFill>
                <a:srgbClr val="000000"/>
              </a:solidFill>
              <a:latin typeface="Lucida Grande" pitchFamily="95" charset="0"/>
            </a:endParaRPr>
          </a:p>
          <a:p>
            <a:pPr lvl="1" algn="r" eaLnBrk="1" hangingPunct="1">
              <a:buFont typeface="Wingdings" pitchFamily="-112" charset="2"/>
              <a:buNone/>
              <a:defRPr/>
            </a:pPr>
            <a:r>
              <a:rPr lang="en-US">
                <a:solidFill>
                  <a:srgbClr val="000000"/>
                </a:solidFill>
                <a:latin typeface="Lucida Grande" pitchFamily="95" charset="0"/>
              </a:rPr>
              <a:t>~Mark Twain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ctrTitle"/>
          </p:nvPr>
        </p:nvSpPr>
        <p:spPr>
          <a:effectLst>
            <a:outerShdw blurRad="12700" dist="12698" dir="2700000" algn="ctr" rotWithShape="0">
              <a:schemeClr val="bg2">
                <a:alpha val="99962"/>
              </a:scheme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en-US"/>
              <a:t>Effects of the Civil War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Ch 11 Sec 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Columbia S.C.</a:t>
            </a:r>
          </a:p>
        </p:txBody>
      </p:sp>
      <p:pic>
        <p:nvPicPr>
          <p:cNvPr id="5" name="Content Placeholder 4" descr="prod_7537.jpg"/>
          <p:cNvPicPr>
            <a:picLocks noGrp="1" noChangeAspect="1"/>
          </p:cNvPicPr>
          <p:nvPr>
            <p:ph idx="1"/>
          </p:nvPr>
        </p:nvPicPr>
        <p:blipFill>
          <a:blip r:embed="rId3"/>
          <a:srcRect l="-23338" r="-23338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Charleston S.C.</a:t>
            </a:r>
          </a:p>
        </p:txBody>
      </p:sp>
      <p:pic>
        <p:nvPicPr>
          <p:cNvPr id="4" name="Content Placeholder 3" descr="ruins_in_charleston_south_carolina_1865_poster-p228522350699442721qzz0_400.jpg"/>
          <p:cNvPicPr>
            <a:picLocks noGrp="1" noChangeAspect="1"/>
          </p:cNvPicPr>
          <p:nvPr>
            <p:ph idx="1"/>
          </p:nvPr>
        </p:nvPicPr>
        <p:blipFill>
          <a:blip r:embed="rId3"/>
          <a:srcRect l="-40915" r="-40915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Richmond Va</a:t>
            </a:r>
          </a:p>
        </p:txBody>
      </p:sp>
      <p:pic>
        <p:nvPicPr>
          <p:cNvPr id="4" name="Content Placeholder 3" descr="Richmond-Virginia-Civil-War.jpg"/>
          <p:cNvPicPr>
            <a:picLocks noGrp="1" noChangeAspect="1"/>
          </p:cNvPicPr>
          <p:nvPr>
            <p:ph idx="1"/>
          </p:nvPr>
        </p:nvPicPr>
        <p:blipFill>
          <a:blip r:embed="rId3"/>
          <a:srcRect l="-20914" r="-20914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Richmond Va</a:t>
            </a:r>
          </a:p>
        </p:txBody>
      </p:sp>
      <p:pic>
        <p:nvPicPr>
          <p:cNvPr id="4" name="Content Placeholder 3" descr="city24.jpg"/>
          <p:cNvPicPr>
            <a:picLocks noGrp="1" noChangeAspect="1"/>
          </p:cNvPicPr>
          <p:nvPr>
            <p:ph idx="1"/>
          </p:nvPr>
        </p:nvPicPr>
        <p:blipFill>
          <a:blip r:embed="rId3"/>
          <a:srcRect l="-40648" r="-40648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bg>
      <p:bgPr>
        <a:blipFill rotWithShape="1">
          <a:blip r:embed="rId3">
            <a:alphaModFix amt="43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solidFill>
                  <a:srgbClr val="000000"/>
                </a:solidFill>
              </a:rPr>
              <a:t>On political life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solidFill>
                  <a:srgbClr val="000000"/>
                </a:solidFill>
              </a:rPr>
              <a:t>Secessionists threats never again used</a:t>
            </a:r>
          </a:p>
          <a:p>
            <a:pPr eaLnBrk="1" hangingPunct="1">
              <a:defRPr/>
            </a:pPr>
            <a:r>
              <a:rPr lang="en-US" dirty="0">
                <a:solidFill>
                  <a:srgbClr val="000000"/>
                </a:solidFill>
              </a:rPr>
              <a:t>Federal </a:t>
            </a:r>
            <a:r>
              <a:rPr lang="en-US" dirty="0" smtClean="0">
                <a:solidFill>
                  <a:srgbClr val="000000"/>
                </a:solidFill>
              </a:rPr>
              <a:t>governments power </a:t>
            </a:r>
            <a:r>
              <a:rPr lang="en-US" dirty="0">
                <a:solidFill>
                  <a:srgbClr val="000000"/>
                </a:solidFill>
              </a:rPr>
              <a:t>dramatically increased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 build="p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bg>
      <p:bgPr>
        <a:blipFill rotWithShape="1">
          <a:blip r:embed="rId3">
            <a:alphaModFix amt="42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solidFill>
                  <a:schemeClr val="bg1"/>
                </a:solidFill>
              </a:rPr>
              <a:t>On the nation’s economy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solidFill>
                  <a:srgbClr val="000000"/>
                </a:solidFill>
              </a:rPr>
              <a:t>Northern economy boomed</a:t>
            </a:r>
          </a:p>
          <a:p>
            <a:pPr eaLnBrk="1" hangingPunct="1">
              <a:defRPr/>
            </a:pPr>
            <a:r>
              <a:rPr lang="en-US" dirty="0">
                <a:solidFill>
                  <a:srgbClr val="000000"/>
                </a:solidFill>
              </a:rPr>
              <a:t>Southern economy devastated </a:t>
            </a:r>
          </a:p>
          <a:p>
            <a:pPr eaLnBrk="1" hangingPunct="1">
              <a:defRPr/>
            </a:pPr>
            <a:r>
              <a:rPr lang="en-US" dirty="0">
                <a:solidFill>
                  <a:srgbClr val="000000"/>
                </a:solidFill>
              </a:rPr>
              <a:t>Most of the industry, livestock, farm machinery, railroads, and farmlands destroyed in the South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 build="p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3">
            <a:alphaModFix amt="5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solidFill>
                  <a:srgbClr val="000000"/>
                </a:solidFill>
              </a:rPr>
              <a:t>On soldiers and civilians 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solidFill>
                  <a:srgbClr val="000000"/>
                </a:solidFill>
              </a:rPr>
              <a:t>Union</a:t>
            </a:r>
          </a:p>
          <a:p>
            <a:pPr eaLnBrk="1" hangingPunct="1">
              <a:defRPr/>
            </a:pPr>
            <a:r>
              <a:rPr lang="en-US" dirty="0">
                <a:solidFill>
                  <a:srgbClr val="000000"/>
                </a:solidFill>
              </a:rPr>
              <a:t>360,000 soldiers killed</a:t>
            </a:r>
          </a:p>
          <a:p>
            <a:pPr eaLnBrk="1" hangingPunct="1">
              <a:defRPr/>
            </a:pPr>
            <a:r>
              <a:rPr lang="en-US" dirty="0">
                <a:solidFill>
                  <a:srgbClr val="000000"/>
                </a:solidFill>
              </a:rPr>
              <a:t>275,000 wounded</a:t>
            </a:r>
          </a:p>
        </p:txBody>
      </p:sp>
      <p:sp>
        <p:nvSpPr>
          <p:cNvPr id="78852" name="Rectangle 4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solidFill>
                  <a:srgbClr val="000000"/>
                </a:solidFill>
              </a:rPr>
              <a:t>Confederate </a:t>
            </a:r>
          </a:p>
          <a:p>
            <a:pPr eaLnBrk="1" hangingPunct="1">
              <a:defRPr/>
            </a:pPr>
            <a:r>
              <a:rPr lang="en-US" dirty="0">
                <a:solidFill>
                  <a:srgbClr val="000000"/>
                </a:solidFill>
              </a:rPr>
              <a:t>260,000 soldiers killed</a:t>
            </a:r>
          </a:p>
          <a:p>
            <a:pPr eaLnBrk="1" hangingPunct="1">
              <a:defRPr/>
            </a:pPr>
            <a:r>
              <a:rPr lang="en-US" dirty="0">
                <a:solidFill>
                  <a:srgbClr val="000000"/>
                </a:solidFill>
              </a:rPr>
              <a:t>225,000 wounded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8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88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88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88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1" grpId="0" build="p"/>
      <p:bldP spid="7885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3">
            <a:alphaModFix amt="42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Strengths and Strategies 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en-US" sz="2400" u="sng" dirty="0">
                <a:ln>
                  <a:solidFill>
                    <a:srgbClr val="000000"/>
                  </a:solidFill>
                </a:ln>
              </a:rPr>
              <a:t>NORTH </a:t>
            </a:r>
          </a:p>
          <a:p>
            <a:pPr algn="ctr" eaLnBrk="1" hangingPunct="1">
              <a:lnSpc>
                <a:spcPct val="90000"/>
              </a:lnSpc>
              <a:buFont typeface="Monotype Sorts" pitchFamily="-112" charset="2"/>
              <a:buNone/>
              <a:defRPr/>
            </a:pPr>
            <a:r>
              <a:rPr lang="en-US" sz="2000" u="sng" dirty="0">
                <a:ln>
                  <a:solidFill>
                    <a:srgbClr val="000000"/>
                  </a:solidFill>
                </a:ln>
              </a:rPr>
              <a:t>Strengths</a:t>
            </a:r>
            <a:endParaRPr lang="en-US" sz="2000" dirty="0">
              <a:ln>
                <a:solidFill>
                  <a:srgbClr val="000000"/>
                </a:solidFill>
              </a:ln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sz="2000" dirty="0">
                <a:ln>
                  <a:solidFill>
                    <a:srgbClr val="000000"/>
                  </a:solidFill>
                </a:ln>
                <a:solidFill>
                  <a:srgbClr val="2223C9"/>
                </a:solidFill>
              </a:rPr>
              <a:t>Existing </a:t>
            </a:r>
            <a:r>
              <a:rPr lang="en-US" sz="2000" dirty="0" smtClean="0">
                <a:ln>
                  <a:solidFill>
                    <a:srgbClr val="000000"/>
                  </a:solidFill>
                </a:ln>
                <a:solidFill>
                  <a:srgbClr val="2223C9"/>
                </a:solidFill>
              </a:rPr>
              <a:t>army, navy, and government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000" dirty="0">
                <a:ln>
                  <a:solidFill>
                    <a:srgbClr val="000000"/>
                  </a:solidFill>
                </a:ln>
                <a:solidFill>
                  <a:srgbClr val="2223C9"/>
                </a:solidFill>
              </a:rPr>
              <a:t>Larger population could provide more soldiers and workers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000" dirty="0">
                <a:ln>
                  <a:solidFill>
                    <a:srgbClr val="000000"/>
                  </a:solidFill>
                </a:ln>
                <a:solidFill>
                  <a:srgbClr val="2223C9"/>
                </a:solidFill>
              </a:rPr>
              <a:t>More factories and money to produce </a:t>
            </a:r>
            <a:r>
              <a:rPr lang="en-US" sz="2000" dirty="0" smtClean="0">
                <a:ln>
                  <a:solidFill>
                    <a:srgbClr val="000000"/>
                  </a:solidFill>
                </a:ln>
                <a:solidFill>
                  <a:srgbClr val="2223C9"/>
                </a:solidFill>
              </a:rPr>
              <a:t>supplies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000" dirty="0" smtClean="0">
                <a:ln>
                  <a:solidFill>
                    <a:srgbClr val="000000"/>
                  </a:solidFill>
                </a:ln>
                <a:solidFill>
                  <a:srgbClr val="2223C9"/>
                </a:solidFill>
              </a:rPr>
              <a:t>More rail lines </a:t>
            </a:r>
            <a:endParaRPr lang="en-US" sz="2000" dirty="0" smtClean="0">
              <a:ln>
                <a:solidFill>
                  <a:srgbClr val="000000"/>
                </a:solidFill>
              </a:ln>
            </a:endParaRPr>
          </a:p>
          <a:p>
            <a:pPr algn="ctr" eaLnBrk="1" hangingPunct="1">
              <a:lnSpc>
                <a:spcPct val="90000"/>
              </a:lnSpc>
              <a:buFont typeface="Monotype Sorts" pitchFamily="-112" charset="2"/>
              <a:buNone/>
              <a:defRPr/>
            </a:pPr>
            <a:r>
              <a:rPr lang="en-US" sz="2000" u="sng" dirty="0">
                <a:ln>
                  <a:solidFill>
                    <a:srgbClr val="000000"/>
                  </a:solidFill>
                </a:ln>
              </a:rPr>
              <a:t>Strategies</a:t>
            </a:r>
            <a:endParaRPr lang="en-US" sz="2000" dirty="0">
              <a:ln>
                <a:solidFill>
                  <a:srgbClr val="000000"/>
                </a:solidFill>
              </a:ln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sz="1800" dirty="0">
                <a:ln>
                  <a:solidFill>
                    <a:srgbClr val="000000"/>
                  </a:solidFill>
                </a:ln>
                <a:solidFill>
                  <a:srgbClr val="2223C9"/>
                </a:solidFill>
              </a:rPr>
              <a:t>Use blockade to prevent South from trading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1800" dirty="0">
                <a:ln>
                  <a:solidFill>
                    <a:srgbClr val="000000"/>
                  </a:solidFill>
                </a:ln>
                <a:solidFill>
                  <a:srgbClr val="2223C9"/>
                </a:solidFill>
              </a:rPr>
              <a:t>Gain control of the Mississippi River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1800" dirty="0">
                <a:ln>
                  <a:solidFill>
                    <a:srgbClr val="000000"/>
                  </a:solidFill>
                </a:ln>
                <a:solidFill>
                  <a:srgbClr val="2223C9"/>
                </a:solidFill>
              </a:rPr>
              <a:t>Capture capital (Richmond, Virginia)</a:t>
            </a:r>
            <a:r>
              <a:rPr lang="en-US" sz="2400" dirty="0">
                <a:ln>
                  <a:solidFill>
                    <a:srgbClr val="000000"/>
                  </a:solidFill>
                </a:ln>
              </a:rPr>
              <a:t> 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en-US" sz="2400" u="sng" dirty="0">
                <a:ln>
                  <a:solidFill>
                    <a:srgbClr val="000000"/>
                  </a:solidFill>
                </a:ln>
              </a:rPr>
              <a:t>South</a:t>
            </a:r>
          </a:p>
          <a:p>
            <a:pPr algn="ctr" eaLnBrk="1" hangingPunct="1">
              <a:lnSpc>
                <a:spcPct val="90000"/>
              </a:lnSpc>
              <a:buFont typeface="Monotype Sorts" pitchFamily="-112" charset="2"/>
              <a:buNone/>
              <a:defRPr/>
            </a:pPr>
            <a:r>
              <a:rPr lang="en-US" sz="1800" u="sng" dirty="0">
                <a:ln>
                  <a:solidFill>
                    <a:srgbClr val="000000"/>
                  </a:solidFill>
                </a:ln>
              </a:rPr>
              <a:t>Strengths</a:t>
            </a:r>
            <a:endParaRPr lang="en-US" sz="1800" dirty="0">
              <a:ln>
                <a:solidFill>
                  <a:srgbClr val="000000"/>
                </a:solidFill>
              </a:ln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sz="1800" dirty="0">
                <a:ln>
                  <a:solidFill>
                    <a:srgbClr val="000000"/>
                  </a:solidFill>
                </a:ln>
                <a:solidFill>
                  <a:srgbClr val="2223C9"/>
                </a:solidFill>
              </a:rPr>
              <a:t>Experienced military </a:t>
            </a:r>
            <a:r>
              <a:rPr lang="en-US" sz="1800" dirty="0" smtClean="0">
                <a:ln>
                  <a:solidFill>
                    <a:srgbClr val="000000"/>
                  </a:solidFill>
                </a:ln>
                <a:solidFill>
                  <a:srgbClr val="2223C9"/>
                </a:solidFill>
              </a:rPr>
              <a:t>commanders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1800" dirty="0" smtClean="0">
                <a:ln>
                  <a:solidFill>
                    <a:srgbClr val="000000"/>
                  </a:solidFill>
                </a:ln>
                <a:solidFill>
                  <a:srgbClr val="2223C9"/>
                </a:solidFill>
              </a:rPr>
              <a:t>Cotton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1800" dirty="0">
                <a:ln>
                  <a:solidFill>
                    <a:srgbClr val="000000"/>
                  </a:solidFill>
                </a:ln>
                <a:solidFill>
                  <a:srgbClr val="2223C9"/>
                </a:solidFill>
              </a:rPr>
              <a:t>Fighting for a strong belief in self-government and way of life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1800" dirty="0">
                <a:ln>
                  <a:solidFill>
                    <a:srgbClr val="000000"/>
                  </a:solidFill>
                </a:ln>
                <a:solidFill>
                  <a:srgbClr val="2223C9"/>
                </a:solidFill>
              </a:rPr>
              <a:t>Needed to defend </a:t>
            </a:r>
            <a:r>
              <a:rPr lang="en-US" sz="1800" dirty="0" smtClean="0">
                <a:ln>
                  <a:solidFill>
                    <a:srgbClr val="000000"/>
                  </a:solidFill>
                </a:ln>
                <a:solidFill>
                  <a:srgbClr val="2223C9"/>
                </a:solidFill>
              </a:rPr>
              <a:t>territory, not to attack</a:t>
            </a:r>
            <a:endParaRPr lang="en-US" sz="1800" dirty="0" smtClean="0">
              <a:ln>
                <a:solidFill>
                  <a:srgbClr val="000000"/>
                </a:solidFill>
              </a:ln>
            </a:endParaRPr>
          </a:p>
          <a:p>
            <a:pPr algn="ctr" eaLnBrk="1" hangingPunct="1">
              <a:lnSpc>
                <a:spcPct val="90000"/>
              </a:lnSpc>
              <a:buFont typeface="Monotype Sorts" pitchFamily="-112" charset="2"/>
              <a:buNone/>
              <a:defRPr/>
            </a:pPr>
            <a:r>
              <a:rPr lang="en-US" sz="1800" u="sng" dirty="0">
                <a:ln>
                  <a:solidFill>
                    <a:srgbClr val="000000"/>
                  </a:solidFill>
                </a:ln>
              </a:rPr>
              <a:t>Strategies </a:t>
            </a:r>
            <a:endParaRPr lang="en-US" sz="1800" dirty="0">
              <a:ln>
                <a:solidFill>
                  <a:srgbClr val="000000"/>
                </a:solidFill>
              </a:ln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sz="1800" dirty="0">
                <a:ln>
                  <a:solidFill>
                    <a:srgbClr val="000000"/>
                  </a:solidFill>
                </a:ln>
                <a:solidFill>
                  <a:srgbClr val="2223C9"/>
                </a:solidFill>
              </a:rPr>
              <a:t>Prepare and wait, hoping Union will not pursue war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1800" dirty="0">
                <a:ln>
                  <a:solidFill>
                    <a:srgbClr val="000000"/>
                  </a:solidFill>
                </a:ln>
                <a:solidFill>
                  <a:srgbClr val="2223C9"/>
                </a:solidFill>
              </a:rPr>
              <a:t>Needed to defend territory, not to attack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1800" dirty="0">
                <a:ln>
                  <a:solidFill>
                    <a:srgbClr val="000000"/>
                  </a:solidFill>
                </a:ln>
                <a:solidFill>
                  <a:srgbClr val="2223C9"/>
                </a:solidFill>
              </a:rPr>
              <a:t>Gain support of England and France to help them in their effort</a:t>
            </a:r>
            <a:endParaRPr lang="en-US" sz="2400" dirty="0">
              <a:ln>
                <a:solidFill>
                  <a:srgbClr val="000000"/>
                </a:solidFill>
              </a:ln>
            </a:endParaRPr>
          </a:p>
        </p:txBody>
      </p:sp>
      <p:sp>
        <p:nvSpPr>
          <p:cNvPr id="100354" name="Date Placeholder 4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  <p:sp>
        <p:nvSpPr>
          <p:cNvPr id="100355" name="Footer Placeholder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0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0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30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3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30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30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307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 autoUpdateAnimBg="0"/>
      <p:bldP spid="3076" grpId="0" build="p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bg>
      <p:bgPr>
        <a:blipFill rotWithShape="1">
          <a:blip r:embed="rId3">
            <a:alphaModFix amt="5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solidFill>
                  <a:srgbClr val="000000"/>
                </a:solidFill>
              </a:rPr>
              <a:t>On African Americans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solidFill>
                  <a:srgbClr val="000000"/>
                </a:solidFill>
              </a:rPr>
              <a:t>Freedom</a:t>
            </a:r>
          </a:p>
          <a:p>
            <a:pPr eaLnBrk="1" hangingPunct="1">
              <a:defRPr/>
            </a:pPr>
            <a:r>
              <a:rPr lang="en-US" dirty="0">
                <a:solidFill>
                  <a:srgbClr val="000000"/>
                </a:solidFill>
              </a:rPr>
              <a:t>The 13th amendment (abolished slavery)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5" grpId="0" build="p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3">
            <a:alphaModFix amt="52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solidFill>
                  <a:srgbClr val="000000"/>
                </a:solidFill>
              </a:rPr>
              <a:t>What would you do????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None/>
              <a:defRPr/>
            </a:pPr>
            <a:r>
              <a:rPr lang="en-US" dirty="0">
                <a:solidFill>
                  <a:srgbClr val="000000"/>
                </a:solidFill>
                <a:latin typeface="Times New Roman" pitchFamily="95" charset="0"/>
              </a:rPr>
              <a:t>Give three conditions, which would allow Southern states back into the union?</a:t>
            </a:r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Famous Generals</a:t>
            </a:r>
          </a:p>
        </p:txBody>
      </p:sp>
      <p:sp>
        <p:nvSpPr>
          <p:cNvPr id="102403" name="Date Placeholder 6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  <p:sp>
        <p:nvSpPr>
          <p:cNvPr id="102404" name="Footer Placeholder 7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  <p:pic>
        <p:nvPicPr>
          <p:cNvPr id="29715" name="Picture 104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0"/>
            <a:ext cx="4381500" cy="635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6" name="Picture 104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09800" y="1219200"/>
            <a:ext cx="321945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7" name="Picture 104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33800" y="0"/>
            <a:ext cx="3810000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8" name="Picture 104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40300" y="0"/>
            <a:ext cx="42037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9" name="Picture 104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4559300" cy="635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20" name="Picture 104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05325" y="0"/>
            <a:ext cx="4638675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0" fill="hold"/>
                                        <p:tgtEl>
                                          <p:spTgt spid="297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0" fill="hold"/>
                                        <p:tgtEl>
                                          <p:spTgt spid="297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Technology and Tactics</a:t>
            </a:r>
            <a:endParaRPr lang="en-US" dirty="0"/>
          </a:p>
        </p:txBody>
      </p:sp>
      <p:pic>
        <p:nvPicPr>
          <p:cNvPr id="7176" name="Picture 8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 l="-7800" r="-7800"/>
          <a:stretch>
            <a:fillRect/>
          </a:stretch>
        </p:blipFill>
        <p:spPr/>
      </p:pic>
      <p:pic>
        <p:nvPicPr>
          <p:cNvPr id="7177" name="Picture 9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/>
          <a:srcRect l="-8198" r="-8198"/>
          <a:stretch>
            <a:fillRect/>
          </a:stretch>
        </p:blipFill>
        <p:spPr/>
      </p:pic>
      <p:sp>
        <p:nvSpPr>
          <p:cNvPr id="17" name="Text Placeholder 16"/>
          <p:cNvSpPr>
            <a:spLocks noGrp="1"/>
          </p:cNvSpPr>
          <p:nvPr>
            <p:ph type="body" sz="half" idx="3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Gun accuracy was improved by using </a:t>
            </a:r>
            <a:r>
              <a:rPr lang="en-US" dirty="0" err="1" smtClean="0"/>
              <a:t>Minie</a:t>
            </a:r>
            <a:r>
              <a:rPr lang="en-US" dirty="0" smtClean="0"/>
              <a:t> bullets</a:t>
            </a:r>
          </a:p>
          <a:p>
            <a:r>
              <a:rPr lang="en-US" dirty="0" smtClean="0"/>
              <a:t>Guns could also be loaded and fired much quicker</a:t>
            </a:r>
          </a:p>
          <a:p>
            <a:r>
              <a:rPr lang="en-US" dirty="0" smtClean="0"/>
              <a:t>Both the North and the South used shells that would explode on contact </a:t>
            </a:r>
          </a:p>
          <a:p>
            <a:r>
              <a:rPr lang="en-US" dirty="0" smtClean="0"/>
              <a:t>Grenades and landmines are introduced 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10752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752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1000" y="3810000"/>
            <a:ext cx="4099995" cy="223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1000" y="457200"/>
            <a:ext cx="427196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Title 14"/>
          <p:cNvSpPr>
            <a:spLocks noGrp="1"/>
          </p:cNvSpPr>
          <p:nvPr>
            <p:ph type="title"/>
          </p:nvPr>
        </p:nvSpPr>
        <p:spPr>
          <a:xfrm>
            <a:off x="685800" y="0"/>
            <a:ext cx="7772400" cy="1371600"/>
          </a:xfrm>
        </p:spPr>
        <p:txBody>
          <a:bodyPr/>
          <a:lstStyle/>
          <a:p>
            <a:r>
              <a:rPr lang="en-US" sz="3200" smtClean="0"/>
              <a:t>Iron Clads</a:t>
            </a:r>
          </a:p>
        </p:txBody>
      </p:sp>
      <p:sp>
        <p:nvSpPr>
          <p:cNvPr id="109571" name="Content Placeholder 7"/>
          <p:cNvSpPr>
            <a:spLocks noGrp="1"/>
          </p:cNvSpPr>
          <p:nvPr>
            <p:ph idx="1"/>
          </p:nvPr>
        </p:nvSpPr>
        <p:spPr>
          <a:xfrm>
            <a:off x="685800" y="1828800"/>
            <a:ext cx="3886200" cy="4267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 smtClean="0"/>
              <a:t>The invention of the iron clad ship changes the naval atmosphere forever</a:t>
            </a:r>
          </a:p>
          <a:p>
            <a:pPr>
              <a:lnSpc>
                <a:spcPct val="90000"/>
              </a:lnSpc>
            </a:pPr>
            <a:r>
              <a:rPr lang="en-US" sz="2400" dirty="0" smtClean="0"/>
              <a:t>A Southern iron clad (Merrimack) fought a 3 hour battle against a Northern iron clad (Monitor) </a:t>
            </a:r>
          </a:p>
          <a:p>
            <a:pPr>
              <a:lnSpc>
                <a:spcPct val="90000"/>
              </a:lnSpc>
            </a:pPr>
            <a:r>
              <a:rPr lang="en-US" sz="2400" dirty="0" smtClean="0"/>
              <a:t>Significance: Made wood ships obsolete  </a:t>
            </a:r>
          </a:p>
        </p:txBody>
      </p:sp>
      <p:pic>
        <p:nvPicPr>
          <p:cNvPr id="16" name="Picture 5" descr="USSmonito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05400" y="3962400"/>
            <a:ext cx="4038600" cy="264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5400" y="1447800"/>
            <a:ext cx="4038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The Politics of War</a:t>
            </a:r>
          </a:p>
        </p:txBody>
      </p:sp>
      <p:sp>
        <p:nvSpPr>
          <p:cNvPr id="11059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Ch 11 Sec 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>
            <a:alphaModFix amt="63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Politics of War</a:t>
            </a:r>
          </a:p>
        </p:txBody>
      </p:sp>
      <p:sp>
        <p:nvSpPr>
          <p:cNvPr id="111619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200" smtClean="0"/>
              <a:t>Great Britain had little need for Southern cotton, since it possesses a large cotton inventory and found new source of raw cotton</a:t>
            </a:r>
          </a:p>
          <a:p>
            <a:r>
              <a:rPr lang="en-US" sz="2200" smtClean="0"/>
              <a:t>The failure of English wheat crop made Northern wheat an essential import</a:t>
            </a:r>
          </a:p>
          <a:p>
            <a:r>
              <a:rPr lang="en-US" sz="2200" smtClean="0"/>
              <a:t>British popular opinion was antislavery 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Britain remains neutral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HD:Applications:Microsoft Office 2004:Templates:Presentations:Designs:Marble Top</Template>
  <TotalTime>3041</TotalTime>
  <Words>1052</Words>
  <Application>Microsoft Macintosh PowerPoint</Application>
  <PresentationFormat>On-screen Show (4:3)</PresentationFormat>
  <Paragraphs>190</Paragraphs>
  <Slides>41</Slides>
  <Notes>32</Notes>
  <HiddenSlides>0</HiddenSlides>
  <MMClips>0</MMClips>
  <ScaleCrop>false</ScaleCrop>
  <HeadingPairs>
    <vt:vector size="4" baseType="variant">
      <vt:variant>
        <vt:lpstr>Design Template</vt:lpstr>
      </vt:variant>
      <vt:variant>
        <vt:i4>7</vt:i4>
      </vt:variant>
      <vt:variant>
        <vt:lpstr>Slide Titles</vt:lpstr>
      </vt:variant>
      <vt:variant>
        <vt:i4>41</vt:i4>
      </vt:variant>
    </vt:vector>
  </HeadingPairs>
  <TitlesOfParts>
    <vt:vector size="48" baseType="lpstr">
      <vt:lpstr>Office Theme</vt:lpstr>
      <vt:lpstr>1_Office Theme</vt:lpstr>
      <vt:lpstr>3_Office Theme</vt:lpstr>
      <vt:lpstr>2_Office Theme</vt:lpstr>
      <vt:lpstr>4_Office Theme</vt:lpstr>
      <vt:lpstr>5_Office Theme</vt:lpstr>
      <vt:lpstr>6_Office Theme</vt:lpstr>
      <vt:lpstr>The War is On!</vt:lpstr>
      <vt:lpstr>Interesting Facts</vt:lpstr>
      <vt:lpstr>Discussion Question</vt:lpstr>
      <vt:lpstr>Strengths and Strategies </vt:lpstr>
      <vt:lpstr>Famous Generals</vt:lpstr>
      <vt:lpstr>New Technology and Tactics</vt:lpstr>
      <vt:lpstr>Iron Clads</vt:lpstr>
      <vt:lpstr>The Politics of War</vt:lpstr>
      <vt:lpstr>Politics of War</vt:lpstr>
      <vt:lpstr>Politics of War</vt:lpstr>
      <vt:lpstr>Politics of War</vt:lpstr>
      <vt:lpstr>Politics of War</vt:lpstr>
      <vt:lpstr>Politics of War</vt:lpstr>
      <vt:lpstr>Ch 11 Sec 3 </vt:lpstr>
      <vt:lpstr>Southern Slaves</vt:lpstr>
      <vt:lpstr>Southern Economy </vt:lpstr>
      <vt:lpstr>Northern Economy</vt:lpstr>
      <vt:lpstr>Soldiers on both sides </vt:lpstr>
      <vt:lpstr> African-Americans soldiers in the North   </vt:lpstr>
      <vt:lpstr>White women in the North and South </vt:lpstr>
      <vt:lpstr>Taxation in the North</vt:lpstr>
      <vt:lpstr>Health Care</vt:lpstr>
      <vt:lpstr>The North Takes Charge</vt:lpstr>
      <vt:lpstr>Battle of Chancellorsville </vt:lpstr>
      <vt:lpstr>Battle of Gettysburg</vt:lpstr>
      <vt:lpstr>Battle of Vicksburg </vt:lpstr>
      <vt:lpstr>Gettysburg Address</vt:lpstr>
      <vt:lpstr>Battles of Spotsylvania, Cold Harbor, and Petersburg </vt:lpstr>
      <vt:lpstr>Sherman’s March</vt:lpstr>
      <vt:lpstr>Surrender at Appomattox </vt:lpstr>
      <vt:lpstr>Slide 31</vt:lpstr>
      <vt:lpstr>Effects of the Civil War</vt:lpstr>
      <vt:lpstr>Columbia S.C.</vt:lpstr>
      <vt:lpstr>Charleston S.C.</vt:lpstr>
      <vt:lpstr>Richmond Va</vt:lpstr>
      <vt:lpstr>Richmond Va</vt:lpstr>
      <vt:lpstr>On political life</vt:lpstr>
      <vt:lpstr>On the nation’s economy</vt:lpstr>
      <vt:lpstr>On soldiers and civilians </vt:lpstr>
      <vt:lpstr>On African Americans</vt:lpstr>
      <vt:lpstr>What would you do????</vt:lpstr>
    </vt:vector>
  </TitlesOfParts>
  <Company>Buffalo Grove High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3</dc:title>
  <dc:creator>Buffalo Grove High School</dc:creator>
  <cp:lastModifiedBy>Buffalo Grive High School</cp:lastModifiedBy>
  <cp:revision>66</cp:revision>
  <dcterms:created xsi:type="dcterms:W3CDTF">2011-12-14T14:07:38Z</dcterms:created>
  <dcterms:modified xsi:type="dcterms:W3CDTF">2011-12-14T14:18:34Z</dcterms:modified>
</cp:coreProperties>
</file>